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3" r:id="rId2"/>
    <p:sldId id="285" r:id="rId3"/>
    <p:sldId id="282" r:id="rId4"/>
    <p:sldId id="272" r:id="rId5"/>
    <p:sldId id="284" r:id="rId6"/>
    <p:sldId id="287" r:id="rId7"/>
    <p:sldId id="286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005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44312-9808-498A-96BC-C6F9D85BBF8B}" v="8" dt="2022-06-30T11:50:04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7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ie Harris (JQHR)" userId="8629ee6f-e272-4d1c-8475-9ee6e5f81271" providerId="ADAL" clId="{CF744312-9808-498A-96BC-C6F9D85BBF8B}"/>
    <pc:docChg chg="modSld">
      <pc:chgData name="Jacquie Harris (JQHR)" userId="8629ee6f-e272-4d1c-8475-9ee6e5f81271" providerId="ADAL" clId="{CF744312-9808-498A-96BC-C6F9D85BBF8B}" dt="2022-06-30T11:50:04.500" v="8" actId="113"/>
      <pc:docMkLst>
        <pc:docMk/>
      </pc:docMkLst>
      <pc:sldChg chg="modSp mod">
        <pc:chgData name="Jacquie Harris (JQHR)" userId="8629ee6f-e272-4d1c-8475-9ee6e5f81271" providerId="ADAL" clId="{CF744312-9808-498A-96BC-C6F9D85BBF8B}" dt="2022-06-30T11:46:29.437" v="0" actId="20577"/>
        <pc:sldMkLst>
          <pc:docMk/>
          <pc:sldMk cId="1230853694" sldId="282"/>
        </pc:sldMkLst>
        <pc:spChg chg="mod">
          <ac:chgData name="Jacquie Harris (JQHR)" userId="8629ee6f-e272-4d1c-8475-9ee6e5f81271" providerId="ADAL" clId="{CF744312-9808-498A-96BC-C6F9D85BBF8B}" dt="2022-06-30T11:46:29.437" v="0" actId="20577"/>
          <ac:spMkLst>
            <pc:docMk/>
            <pc:sldMk cId="1230853694" sldId="282"/>
            <ac:spMk id="3" creationId="{445201FE-AE0E-9A11-4F02-2E6F02F8ED63}"/>
          </ac:spMkLst>
        </pc:spChg>
      </pc:sldChg>
      <pc:sldChg chg="modSp">
        <pc:chgData name="Jacquie Harris (JQHR)" userId="8629ee6f-e272-4d1c-8475-9ee6e5f81271" providerId="ADAL" clId="{CF744312-9808-498A-96BC-C6F9D85BBF8B}" dt="2022-06-30T11:50:04.500" v="8" actId="113"/>
        <pc:sldMkLst>
          <pc:docMk/>
          <pc:sldMk cId="4117696627" sldId="287"/>
        </pc:sldMkLst>
        <pc:graphicFrameChg chg="mod">
          <ac:chgData name="Jacquie Harris (JQHR)" userId="8629ee6f-e272-4d1c-8475-9ee6e5f81271" providerId="ADAL" clId="{CF744312-9808-498A-96BC-C6F9D85BBF8B}" dt="2022-06-30T11:50:04.500" v="8" actId="113"/>
          <ac:graphicFrameMkLst>
            <pc:docMk/>
            <pc:sldMk cId="4117696627" sldId="287"/>
            <ac:graphicFrameMk id="5" creationId="{E29B4940-7A6C-F042-D325-B00A248F3918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4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4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F42DD-C4A1-419A-85ED-3341EB932222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D9611-271C-4617-8A61-F42CCF01D8B1}">
      <dgm:prSet/>
      <dgm:spPr/>
      <dgm:t>
        <a:bodyPr/>
        <a:lstStyle/>
        <a:p>
          <a:r>
            <a:rPr lang="en-GB" b="1" dirty="0"/>
            <a:t>Period of rapid growth in Private Hearing care market generally</a:t>
          </a:r>
          <a:endParaRPr lang="en-US" b="1" dirty="0"/>
        </a:p>
      </dgm:t>
    </dgm:pt>
    <dgm:pt modelId="{C8E1DAED-CE46-49B3-946B-683EEDA96ECC}" type="parTrans" cxnId="{9886DFC0-4D26-4BEF-AAC5-257260BB7D64}">
      <dgm:prSet/>
      <dgm:spPr/>
      <dgm:t>
        <a:bodyPr/>
        <a:lstStyle/>
        <a:p>
          <a:endParaRPr lang="en-US"/>
        </a:p>
      </dgm:t>
    </dgm:pt>
    <dgm:pt modelId="{82B3FE83-0D4E-4994-9D46-A9FDADD411CA}" type="sibTrans" cxnId="{9886DFC0-4D26-4BEF-AAC5-257260BB7D64}">
      <dgm:prSet/>
      <dgm:spPr/>
      <dgm:t>
        <a:bodyPr/>
        <a:lstStyle/>
        <a:p>
          <a:endParaRPr lang="en-US"/>
        </a:p>
      </dgm:t>
    </dgm:pt>
    <dgm:pt modelId="{B8948832-A0DE-4419-B3C6-2F0B6699426A}">
      <dgm:prSet/>
      <dgm:spPr/>
      <dgm:t>
        <a:bodyPr/>
        <a:lstStyle/>
        <a:p>
          <a:r>
            <a:rPr lang="en-GB" b="1" dirty="0"/>
            <a:t>Specifically, 23% increase in Hidden Hearing employee </a:t>
          </a:r>
          <a:r>
            <a:rPr lang="en-GB" b="1" dirty="0" err="1"/>
            <a:t>no.s</a:t>
          </a:r>
          <a:r>
            <a:rPr lang="en-GB" b="1" dirty="0"/>
            <a:t> since 2019</a:t>
          </a:r>
          <a:endParaRPr lang="en-US" b="1" dirty="0"/>
        </a:p>
      </dgm:t>
    </dgm:pt>
    <dgm:pt modelId="{386927A6-812B-4FE5-851D-7A045C81413A}" type="parTrans" cxnId="{BEB1CD62-B957-46B5-BE22-2AE0C53E93B8}">
      <dgm:prSet/>
      <dgm:spPr/>
      <dgm:t>
        <a:bodyPr/>
        <a:lstStyle/>
        <a:p>
          <a:endParaRPr lang="en-US"/>
        </a:p>
      </dgm:t>
    </dgm:pt>
    <dgm:pt modelId="{C2A89E15-86D0-46C8-88F7-0071CBFA7E2A}" type="sibTrans" cxnId="{BEB1CD62-B957-46B5-BE22-2AE0C53E93B8}">
      <dgm:prSet/>
      <dgm:spPr/>
      <dgm:t>
        <a:bodyPr/>
        <a:lstStyle/>
        <a:p>
          <a:endParaRPr lang="en-US"/>
        </a:p>
      </dgm:t>
    </dgm:pt>
    <dgm:pt modelId="{9D471FD7-8F17-427D-AD8F-60CC8EBBFF10}">
      <dgm:prSet/>
      <dgm:spPr/>
      <dgm:t>
        <a:bodyPr/>
        <a:lstStyle/>
        <a:p>
          <a:r>
            <a:rPr lang="en-GB" b="1" dirty="0"/>
            <a:t>Big players in the retail sector increasing their market share</a:t>
          </a:r>
          <a:endParaRPr lang="en-US" b="1" dirty="0"/>
        </a:p>
      </dgm:t>
    </dgm:pt>
    <dgm:pt modelId="{C1190592-56F4-4A90-BE28-A590ED630F0D}" type="parTrans" cxnId="{6CACD0C8-622F-47A9-86D6-15372901E570}">
      <dgm:prSet/>
      <dgm:spPr/>
      <dgm:t>
        <a:bodyPr/>
        <a:lstStyle/>
        <a:p>
          <a:endParaRPr lang="en-US"/>
        </a:p>
      </dgm:t>
    </dgm:pt>
    <dgm:pt modelId="{50C2BA17-01DA-46E7-B7AD-BB665123EDFA}" type="sibTrans" cxnId="{6CACD0C8-622F-47A9-86D6-15372901E570}">
      <dgm:prSet/>
      <dgm:spPr/>
      <dgm:t>
        <a:bodyPr/>
        <a:lstStyle/>
        <a:p>
          <a:endParaRPr lang="en-US"/>
        </a:p>
      </dgm:t>
    </dgm:pt>
    <dgm:pt modelId="{7AC86BF6-393A-427A-93E8-5D0C9A49921A}">
      <dgm:prSet/>
      <dgm:spPr/>
      <dgm:t>
        <a:bodyPr/>
        <a:lstStyle/>
        <a:p>
          <a:r>
            <a:rPr lang="en-GB" b="1" dirty="0"/>
            <a:t>Q3/Q4 2021 increased turnover of skilled employees due to aggressive recruitment marketing and incentives offered by competitors</a:t>
          </a:r>
          <a:endParaRPr lang="en-US" b="1" dirty="0"/>
        </a:p>
      </dgm:t>
    </dgm:pt>
    <dgm:pt modelId="{B438A8E8-067D-4EBD-A2AE-3C55D5AAACC4}" type="parTrans" cxnId="{A012F839-4ADD-46AC-B89B-8B4683763A64}">
      <dgm:prSet/>
      <dgm:spPr/>
      <dgm:t>
        <a:bodyPr/>
        <a:lstStyle/>
        <a:p>
          <a:endParaRPr lang="en-US"/>
        </a:p>
      </dgm:t>
    </dgm:pt>
    <dgm:pt modelId="{158761B5-16C3-42DC-8C55-72AF9634C4BA}" type="sibTrans" cxnId="{A012F839-4ADD-46AC-B89B-8B4683763A64}">
      <dgm:prSet/>
      <dgm:spPr/>
      <dgm:t>
        <a:bodyPr/>
        <a:lstStyle/>
        <a:p>
          <a:endParaRPr lang="en-US"/>
        </a:p>
      </dgm:t>
    </dgm:pt>
    <dgm:pt modelId="{4FC3C36C-CC2A-4792-9A67-A9516CBCE6F7}">
      <dgm:prSet/>
      <dgm:spPr/>
      <dgm:t>
        <a:bodyPr/>
        <a:lstStyle/>
        <a:p>
          <a:r>
            <a:rPr lang="en-GB" b="1" dirty="0"/>
            <a:t>Q1/Q2 2022 steady improvement in recruitment of skilled employees</a:t>
          </a:r>
          <a:endParaRPr lang="en-US" b="1" dirty="0"/>
        </a:p>
      </dgm:t>
    </dgm:pt>
    <dgm:pt modelId="{438E6C62-DA3C-46BF-B773-EE82F9B7162D}" type="parTrans" cxnId="{2473D02D-D39C-4F47-B885-FACAB5A03E9E}">
      <dgm:prSet/>
      <dgm:spPr/>
      <dgm:t>
        <a:bodyPr/>
        <a:lstStyle/>
        <a:p>
          <a:endParaRPr lang="en-US"/>
        </a:p>
      </dgm:t>
    </dgm:pt>
    <dgm:pt modelId="{1CF3FA60-22FC-48ED-809D-3844E9DA3EC6}" type="sibTrans" cxnId="{2473D02D-D39C-4F47-B885-FACAB5A03E9E}">
      <dgm:prSet/>
      <dgm:spPr/>
      <dgm:t>
        <a:bodyPr/>
        <a:lstStyle/>
        <a:p>
          <a:endParaRPr lang="en-US"/>
        </a:p>
      </dgm:t>
    </dgm:pt>
    <dgm:pt modelId="{0DD87885-E6DC-4789-8638-60FAA49589C2}">
      <dgm:prSet/>
      <dgm:spPr/>
      <dgm:t>
        <a:bodyPr/>
        <a:lstStyle/>
        <a:p>
          <a:r>
            <a:rPr lang="en-GB" b="1" dirty="0"/>
            <a:t>Q1/Q2 2022 increased turnover of support staff</a:t>
          </a:r>
          <a:endParaRPr lang="en-US" b="1" dirty="0"/>
        </a:p>
      </dgm:t>
    </dgm:pt>
    <dgm:pt modelId="{A6B65EB4-83CD-4C3C-8A1C-6A7E54CE2654}" type="parTrans" cxnId="{4C491D6F-E849-48D8-A2CE-218411040DFA}">
      <dgm:prSet/>
      <dgm:spPr/>
      <dgm:t>
        <a:bodyPr/>
        <a:lstStyle/>
        <a:p>
          <a:endParaRPr lang="en-US"/>
        </a:p>
      </dgm:t>
    </dgm:pt>
    <dgm:pt modelId="{9A3CA386-F659-4A5C-9358-39AE08D565BF}" type="sibTrans" cxnId="{4C491D6F-E849-48D8-A2CE-218411040DFA}">
      <dgm:prSet/>
      <dgm:spPr/>
      <dgm:t>
        <a:bodyPr/>
        <a:lstStyle/>
        <a:p>
          <a:endParaRPr lang="en-US"/>
        </a:p>
      </dgm:t>
    </dgm:pt>
    <dgm:pt modelId="{1C863CA6-1814-489A-827C-579BEA3B7F93}" type="pres">
      <dgm:prSet presAssocID="{5BEF42DD-C4A1-419A-85ED-3341EB932222}" presName="Name0" presStyleCnt="0">
        <dgm:presLayoutVars>
          <dgm:dir/>
          <dgm:resizeHandles val="exact"/>
        </dgm:presLayoutVars>
      </dgm:prSet>
      <dgm:spPr/>
    </dgm:pt>
    <dgm:pt modelId="{4BFAA69C-2A19-452E-A0C2-D9AB66406C57}" type="pres">
      <dgm:prSet presAssocID="{385D9611-271C-4617-8A61-F42CCF01D8B1}" presName="node" presStyleLbl="node1" presStyleIdx="0" presStyleCnt="6">
        <dgm:presLayoutVars>
          <dgm:bulletEnabled val="1"/>
        </dgm:presLayoutVars>
      </dgm:prSet>
      <dgm:spPr/>
    </dgm:pt>
    <dgm:pt modelId="{536BDF84-B1DA-4E76-B151-6A8E18A525ED}" type="pres">
      <dgm:prSet presAssocID="{82B3FE83-0D4E-4994-9D46-A9FDADD411CA}" presName="sibTrans" presStyleLbl="sibTrans1D1" presStyleIdx="0" presStyleCnt="5"/>
      <dgm:spPr/>
    </dgm:pt>
    <dgm:pt modelId="{B4C17F7A-42F7-4D4D-99BA-D89D0CA470D1}" type="pres">
      <dgm:prSet presAssocID="{82B3FE83-0D4E-4994-9D46-A9FDADD411CA}" presName="connectorText" presStyleLbl="sibTrans1D1" presStyleIdx="0" presStyleCnt="5"/>
      <dgm:spPr/>
    </dgm:pt>
    <dgm:pt modelId="{15845CD3-4DC2-44BF-8DC2-18E33356D0A5}" type="pres">
      <dgm:prSet presAssocID="{B8948832-A0DE-4419-B3C6-2F0B6699426A}" presName="node" presStyleLbl="node1" presStyleIdx="1" presStyleCnt="6">
        <dgm:presLayoutVars>
          <dgm:bulletEnabled val="1"/>
        </dgm:presLayoutVars>
      </dgm:prSet>
      <dgm:spPr/>
    </dgm:pt>
    <dgm:pt modelId="{185E4F8F-1CB1-49F5-8646-D9A86444E947}" type="pres">
      <dgm:prSet presAssocID="{C2A89E15-86D0-46C8-88F7-0071CBFA7E2A}" presName="sibTrans" presStyleLbl="sibTrans1D1" presStyleIdx="1" presStyleCnt="5"/>
      <dgm:spPr/>
    </dgm:pt>
    <dgm:pt modelId="{AA0A52BC-C71C-4C9A-B74D-4D3C4A4DB072}" type="pres">
      <dgm:prSet presAssocID="{C2A89E15-86D0-46C8-88F7-0071CBFA7E2A}" presName="connectorText" presStyleLbl="sibTrans1D1" presStyleIdx="1" presStyleCnt="5"/>
      <dgm:spPr/>
    </dgm:pt>
    <dgm:pt modelId="{F6108094-BFC8-466F-8726-9914B3CE5702}" type="pres">
      <dgm:prSet presAssocID="{9D471FD7-8F17-427D-AD8F-60CC8EBBFF10}" presName="node" presStyleLbl="node1" presStyleIdx="2" presStyleCnt="6">
        <dgm:presLayoutVars>
          <dgm:bulletEnabled val="1"/>
        </dgm:presLayoutVars>
      </dgm:prSet>
      <dgm:spPr/>
    </dgm:pt>
    <dgm:pt modelId="{573E871C-43B7-4DE9-A9FF-5CCC70E87E75}" type="pres">
      <dgm:prSet presAssocID="{50C2BA17-01DA-46E7-B7AD-BB665123EDFA}" presName="sibTrans" presStyleLbl="sibTrans1D1" presStyleIdx="2" presStyleCnt="5"/>
      <dgm:spPr/>
    </dgm:pt>
    <dgm:pt modelId="{DFF0BAF8-17DA-4DA9-BFBB-41CE1B87177A}" type="pres">
      <dgm:prSet presAssocID="{50C2BA17-01DA-46E7-B7AD-BB665123EDFA}" presName="connectorText" presStyleLbl="sibTrans1D1" presStyleIdx="2" presStyleCnt="5"/>
      <dgm:spPr/>
    </dgm:pt>
    <dgm:pt modelId="{BA441690-E858-4218-90E5-D0CC92697051}" type="pres">
      <dgm:prSet presAssocID="{7AC86BF6-393A-427A-93E8-5D0C9A49921A}" presName="node" presStyleLbl="node1" presStyleIdx="3" presStyleCnt="6">
        <dgm:presLayoutVars>
          <dgm:bulletEnabled val="1"/>
        </dgm:presLayoutVars>
      </dgm:prSet>
      <dgm:spPr/>
    </dgm:pt>
    <dgm:pt modelId="{F0251AB2-877D-4D4F-8133-3A529F1DE55C}" type="pres">
      <dgm:prSet presAssocID="{158761B5-16C3-42DC-8C55-72AF9634C4BA}" presName="sibTrans" presStyleLbl="sibTrans1D1" presStyleIdx="3" presStyleCnt="5"/>
      <dgm:spPr/>
    </dgm:pt>
    <dgm:pt modelId="{4426DB3A-0C5D-422C-BF3C-04C59419F0EC}" type="pres">
      <dgm:prSet presAssocID="{158761B5-16C3-42DC-8C55-72AF9634C4BA}" presName="connectorText" presStyleLbl="sibTrans1D1" presStyleIdx="3" presStyleCnt="5"/>
      <dgm:spPr/>
    </dgm:pt>
    <dgm:pt modelId="{C3A0456E-31AC-4405-9C8A-1E1FB52036F5}" type="pres">
      <dgm:prSet presAssocID="{4FC3C36C-CC2A-4792-9A67-A9516CBCE6F7}" presName="node" presStyleLbl="node1" presStyleIdx="4" presStyleCnt="6">
        <dgm:presLayoutVars>
          <dgm:bulletEnabled val="1"/>
        </dgm:presLayoutVars>
      </dgm:prSet>
      <dgm:spPr/>
    </dgm:pt>
    <dgm:pt modelId="{45100D38-3EF4-44F9-9B19-FDF85A988D53}" type="pres">
      <dgm:prSet presAssocID="{1CF3FA60-22FC-48ED-809D-3844E9DA3EC6}" presName="sibTrans" presStyleLbl="sibTrans1D1" presStyleIdx="4" presStyleCnt="5"/>
      <dgm:spPr/>
    </dgm:pt>
    <dgm:pt modelId="{2DE88A0D-AAFE-49C8-BCA5-33F9AA6AA6A9}" type="pres">
      <dgm:prSet presAssocID="{1CF3FA60-22FC-48ED-809D-3844E9DA3EC6}" presName="connectorText" presStyleLbl="sibTrans1D1" presStyleIdx="4" presStyleCnt="5"/>
      <dgm:spPr/>
    </dgm:pt>
    <dgm:pt modelId="{66A0AE1E-E837-47D4-8E62-810B8ADEF302}" type="pres">
      <dgm:prSet presAssocID="{0DD87885-E6DC-4789-8638-60FAA49589C2}" presName="node" presStyleLbl="node1" presStyleIdx="5" presStyleCnt="6">
        <dgm:presLayoutVars>
          <dgm:bulletEnabled val="1"/>
        </dgm:presLayoutVars>
      </dgm:prSet>
      <dgm:spPr/>
    </dgm:pt>
  </dgm:ptLst>
  <dgm:cxnLst>
    <dgm:cxn modelId="{FA1A9B15-4243-4239-B677-F3B463D00608}" type="presOf" srcId="{82B3FE83-0D4E-4994-9D46-A9FDADD411CA}" destId="{B4C17F7A-42F7-4D4D-99BA-D89D0CA470D1}" srcOrd="1" destOrd="0" presId="urn:microsoft.com/office/officeart/2016/7/layout/RepeatingBendingProcessNew"/>
    <dgm:cxn modelId="{3B676518-D00A-40FD-A9DB-B7566B9F6571}" type="presOf" srcId="{4FC3C36C-CC2A-4792-9A67-A9516CBCE6F7}" destId="{C3A0456E-31AC-4405-9C8A-1E1FB52036F5}" srcOrd="0" destOrd="0" presId="urn:microsoft.com/office/officeart/2016/7/layout/RepeatingBendingProcessNew"/>
    <dgm:cxn modelId="{27213F1D-2CA0-4DD6-A55C-53FA6B8EA18F}" type="presOf" srcId="{82B3FE83-0D4E-4994-9D46-A9FDADD411CA}" destId="{536BDF84-B1DA-4E76-B151-6A8E18A525ED}" srcOrd="0" destOrd="0" presId="urn:microsoft.com/office/officeart/2016/7/layout/RepeatingBendingProcessNew"/>
    <dgm:cxn modelId="{07FC5B20-CF63-40AA-A286-B34FF4B12A1D}" type="presOf" srcId="{50C2BA17-01DA-46E7-B7AD-BB665123EDFA}" destId="{DFF0BAF8-17DA-4DA9-BFBB-41CE1B87177A}" srcOrd="1" destOrd="0" presId="urn:microsoft.com/office/officeart/2016/7/layout/RepeatingBendingProcessNew"/>
    <dgm:cxn modelId="{37C51D2C-87FF-4495-8E27-7F5F77613255}" type="presOf" srcId="{B8948832-A0DE-4419-B3C6-2F0B6699426A}" destId="{15845CD3-4DC2-44BF-8DC2-18E33356D0A5}" srcOrd="0" destOrd="0" presId="urn:microsoft.com/office/officeart/2016/7/layout/RepeatingBendingProcessNew"/>
    <dgm:cxn modelId="{2473D02D-D39C-4F47-B885-FACAB5A03E9E}" srcId="{5BEF42DD-C4A1-419A-85ED-3341EB932222}" destId="{4FC3C36C-CC2A-4792-9A67-A9516CBCE6F7}" srcOrd="4" destOrd="0" parTransId="{438E6C62-DA3C-46BF-B773-EE82F9B7162D}" sibTransId="{1CF3FA60-22FC-48ED-809D-3844E9DA3EC6}"/>
    <dgm:cxn modelId="{B8A0EB30-2B78-4138-8693-2EA4C729B0A5}" type="presOf" srcId="{C2A89E15-86D0-46C8-88F7-0071CBFA7E2A}" destId="{AA0A52BC-C71C-4C9A-B74D-4D3C4A4DB072}" srcOrd="1" destOrd="0" presId="urn:microsoft.com/office/officeart/2016/7/layout/RepeatingBendingProcessNew"/>
    <dgm:cxn modelId="{93DFEC39-29F5-41BB-9CD5-50EFDE3DD75C}" type="presOf" srcId="{0DD87885-E6DC-4789-8638-60FAA49589C2}" destId="{66A0AE1E-E837-47D4-8E62-810B8ADEF302}" srcOrd="0" destOrd="0" presId="urn:microsoft.com/office/officeart/2016/7/layout/RepeatingBendingProcessNew"/>
    <dgm:cxn modelId="{A012F839-4ADD-46AC-B89B-8B4683763A64}" srcId="{5BEF42DD-C4A1-419A-85ED-3341EB932222}" destId="{7AC86BF6-393A-427A-93E8-5D0C9A49921A}" srcOrd="3" destOrd="0" parTransId="{B438A8E8-067D-4EBD-A2AE-3C55D5AAACC4}" sibTransId="{158761B5-16C3-42DC-8C55-72AF9634C4BA}"/>
    <dgm:cxn modelId="{0CC0683F-FCEF-4DE9-8AE5-2CBF60C5B4BA}" type="presOf" srcId="{9D471FD7-8F17-427D-AD8F-60CC8EBBFF10}" destId="{F6108094-BFC8-466F-8726-9914B3CE5702}" srcOrd="0" destOrd="0" presId="urn:microsoft.com/office/officeart/2016/7/layout/RepeatingBendingProcessNew"/>
    <dgm:cxn modelId="{EEBDC13F-2D06-47BE-99BC-60EC8EA44D27}" type="presOf" srcId="{7AC86BF6-393A-427A-93E8-5D0C9A49921A}" destId="{BA441690-E858-4218-90E5-D0CC92697051}" srcOrd="0" destOrd="0" presId="urn:microsoft.com/office/officeart/2016/7/layout/RepeatingBendingProcessNew"/>
    <dgm:cxn modelId="{6A5E5A5B-0C91-4F54-B9AE-65793A13EA88}" type="presOf" srcId="{C2A89E15-86D0-46C8-88F7-0071CBFA7E2A}" destId="{185E4F8F-1CB1-49F5-8646-D9A86444E947}" srcOrd="0" destOrd="0" presId="urn:microsoft.com/office/officeart/2016/7/layout/RepeatingBendingProcessNew"/>
    <dgm:cxn modelId="{BEB1CD62-B957-46B5-BE22-2AE0C53E93B8}" srcId="{5BEF42DD-C4A1-419A-85ED-3341EB932222}" destId="{B8948832-A0DE-4419-B3C6-2F0B6699426A}" srcOrd="1" destOrd="0" parTransId="{386927A6-812B-4FE5-851D-7A045C81413A}" sibTransId="{C2A89E15-86D0-46C8-88F7-0071CBFA7E2A}"/>
    <dgm:cxn modelId="{06798D65-9F5D-482A-8498-1EEDFEF934EB}" type="presOf" srcId="{5BEF42DD-C4A1-419A-85ED-3341EB932222}" destId="{1C863CA6-1814-489A-827C-579BEA3B7F93}" srcOrd="0" destOrd="0" presId="urn:microsoft.com/office/officeart/2016/7/layout/RepeatingBendingProcessNew"/>
    <dgm:cxn modelId="{589F3F6B-FBAA-4FEB-9B9D-5CCCD4910394}" type="presOf" srcId="{158761B5-16C3-42DC-8C55-72AF9634C4BA}" destId="{4426DB3A-0C5D-422C-BF3C-04C59419F0EC}" srcOrd="1" destOrd="0" presId="urn:microsoft.com/office/officeart/2016/7/layout/RepeatingBendingProcessNew"/>
    <dgm:cxn modelId="{4C491D6F-E849-48D8-A2CE-218411040DFA}" srcId="{5BEF42DD-C4A1-419A-85ED-3341EB932222}" destId="{0DD87885-E6DC-4789-8638-60FAA49589C2}" srcOrd="5" destOrd="0" parTransId="{A6B65EB4-83CD-4C3C-8A1C-6A7E54CE2654}" sibTransId="{9A3CA386-F659-4A5C-9358-39AE08D565BF}"/>
    <dgm:cxn modelId="{CAECC351-28BB-48E9-8717-0508953404C7}" type="presOf" srcId="{50C2BA17-01DA-46E7-B7AD-BB665123EDFA}" destId="{573E871C-43B7-4DE9-A9FF-5CCC70E87E75}" srcOrd="0" destOrd="0" presId="urn:microsoft.com/office/officeart/2016/7/layout/RepeatingBendingProcessNew"/>
    <dgm:cxn modelId="{9B0C1E73-3245-4B05-9797-85BF4F508035}" type="presOf" srcId="{1CF3FA60-22FC-48ED-809D-3844E9DA3EC6}" destId="{45100D38-3EF4-44F9-9B19-FDF85A988D53}" srcOrd="0" destOrd="0" presId="urn:microsoft.com/office/officeart/2016/7/layout/RepeatingBendingProcessNew"/>
    <dgm:cxn modelId="{386D3555-C7D1-4356-9B62-ECC3E263A89E}" type="presOf" srcId="{1CF3FA60-22FC-48ED-809D-3844E9DA3EC6}" destId="{2DE88A0D-AAFE-49C8-BCA5-33F9AA6AA6A9}" srcOrd="1" destOrd="0" presId="urn:microsoft.com/office/officeart/2016/7/layout/RepeatingBendingProcessNew"/>
    <dgm:cxn modelId="{6B4F448E-DFD0-41DE-ABCA-216C662C5846}" type="presOf" srcId="{158761B5-16C3-42DC-8C55-72AF9634C4BA}" destId="{F0251AB2-877D-4D4F-8133-3A529F1DE55C}" srcOrd="0" destOrd="0" presId="urn:microsoft.com/office/officeart/2016/7/layout/RepeatingBendingProcessNew"/>
    <dgm:cxn modelId="{9886DFC0-4D26-4BEF-AAC5-257260BB7D64}" srcId="{5BEF42DD-C4A1-419A-85ED-3341EB932222}" destId="{385D9611-271C-4617-8A61-F42CCF01D8B1}" srcOrd="0" destOrd="0" parTransId="{C8E1DAED-CE46-49B3-946B-683EEDA96ECC}" sibTransId="{82B3FE83-0D4E-4994-9D46-A9FDADD411CA}"/>
    <dgm:cxn modelId="{6CACD0C8-622F-47A9-86D6-15372901E570}" srcId="{5BEF42DD-C4A1-419A-85ED-3341EB932222}" destId="{9D471FD7-8F17-427D-AD8F-60CC8EBBFF10}" srcOrd="2" destOrd="0" parTransId="{C1190592-56F4-4A90-BE28-A590ED630F0D}" sibTransId="{50C2BA17-01DA-46E7-B7AD-BB665123EDFA}"/>
    <dgm:cxn modelId="{C819C5F4-4C53-4F5B-8228-0FD0BE65749F}" type="presOf" srcId="{385D9611-271C-4617-8A61-F42CCF01D8B1}" destId="{4BFAA69C-2A19-452E-A0C2-D9AB66406C57}" srcOrd="0" destOrd="0" presId="urn:microsoft.com/office/officeart/2016/7/layout/RepeatingBendingProcessNew"/>
    <dgm:cxn modelId="{DF775A67-30FA-4461-9669-77F91595872E}" type="presParOf" srcId="{1C863CA6-1814-489A-827C-579BEA3B7F93}" destId="{4BFAA69C-2A19-452E-A0C2-D9AB66406C57}" srcOrd="0" destOrd="0" presId="urn:microsoft.com/office/officeart/2016/7/layout/RepeatingBendingProcessNew"/>
    <dgm:cxn modelId="{3C1F7829-2FC2-46F8-AE80-FF1026147725}" type="presParOf" srcId="{1C863CA6-1814-489A-827C-579BEA3B7F93}" destId="{536BDF84-B1DA-4E76-B151-6A8E18A525ED}" srcOrd="1" destOrd="0" presId="urn:microsoft.com/office/officeart/2016/7/layout/RepeatingBendingProcessNew"/>
    <dgm:cxn modelId="{5DE96645-3F43-496B-816B-D1558773593C}" type="presParOf" srcId="{536BDF84-B1DA-4E76-B151-6A8E18A525ED}" destId="{B4C17F7A-42F7-4D4D-99BA-D89D0CA470D1}" srcOrd="0" destOrd="0" presId="urn:microsoft.com/office/officeart/2016/7/layout/RepeatingBendingProcessNew"/>
    <dgm:cxn modelId="{C50629A7-5670-4086-AEEA-B26C13813160}" type="presParOf" srcId="{1C863CA6-1814-489A-827C-579BEA3B7F93}" destId="{15845CD3-4DC2-44BF-8DC2-18E33356D0A5}" srcOrd="2" destOrd="0" presId="urn:microsoft.com/office/officeart/2016/7/layout/RepeatingBendingProcessNew"/>
    <dgm:cxn modelId="{A77BA464-307D-4FCD-AF5D-B664F221E501}" type="presParOf" srcId="{1C863CA6-1814-489A-827C-579BEA3B7F93}" destId="{185E4F8F-1CB1-49F5-8646-D9A86444E947}" srcOrd="3" destOrd="0" presId="urn:microsoft.com/office/officeart/2016/7/layout/RepeatingBendingProcessNew"/>
    <dgm:cxn modelId="{632BBCC0-88F8-44A4-B8CD-2422FCD8307D}" type="presParOf" srcId="{185E4F8F-1CB1-49F5-8646-D9A86444E947}" destId="{AA0A52BC-C71C-4C9A-B74D-4D3C4A4DB072}" srcOrd="0" destOrd="0" presId="urn:microsoft.com/office/officeart/2016/7/layout/RepeatingBendingProcessNew"/>
    <dgm:cxn modelId="{41233ABA-6EAB-4402-9613-787FF1586CF8}" type="presParOf" srcId="{1C863CA6-1814-489A-827C-579BEA3B7F93}" destId="{F6108094-BFC8-466F-8726-9914B3CE5702}" srcOrd="4" destOrd="0" presId="urn:microsoft.com/office/officeart/2016/7/layout/RepeatingBendingProcessNew"/>
    <dgm:cxn modelId="{62361149-BE6F-454A-AA04-65E86E9AE20B}" type="presParOf" srcId="{1C863CA6-1814-489A-827C-579BEA3B7F93}" destId="{573E871C-43B7-4DE9-A9FF-5CCC70E87E75}" srcOrd="5" destOrd="0" presId="urn:microsoft.com/office/officeart/2016/7/layout/RepeatingBendingProcessNew"/>
    <dgm:cxn modelId="{24418E2C-7E45-45A3-A591-2C683B18E812}" type="presParOf" srcId="{573E871C-43B7-4DE9-A9FF-5CCC70E87E75}" destId="{DFF0BAF8-17DA-4DA9-BFBB-41CE1B87177A}" srcOrd="0" destOrd="0" presId="urn:microsoft.com/office/officeart/2016/7/layout/RepeatingBendingProcessNew"/>
    <dgm:cxn modelId="{D9669614-E4C5-4B5C-ACF2-2ACC795D4634}" type="presParOf" srcId="{1C863CA6-1814-489A-827C-579BEA3B7F93}" destId="{BA441690-E858-4218-90E5-D0CC92697051}" srcOrd="6" destOrd="0" presId="urn:microsoft.com/office/officeart/2016/7/layout/RepeatingBendingProcessNew"/>
    <dgm:cxn modelId="{0E2A8463-EA85-4878-A5CD-D6E137CA8A3C}" type="presParOf" srcId="{1C863CA6-1814-489A-827C-579BEA3B7F93}" destId="{F0251AB2-877D-4D4F-8133-3A529F1DE55C}" srcOrd="7" destOrd="0" presId="urn:microsoft.com/office/officeart/2016/7/layout/RepeatingBendingProcessNew"/>
    <dgm:cxn modelId="{AF2C8DAE-D6C1-4D3B-AA84-97FA1E7CD519}" type="presParOf" srcId="{F0251AB2-877D-4D4F-8133-3A529F1DE55C}" destId="{4426DB3A-0C5D-422C-BF3C-04C59419F0EC}" srcOrd="0" destOrd="0" presId="urn:microsoft.com/office/officeart/2016/7/layout/RepeatingBendingProcessNew"/>
    <dgm:cxn modelId="{64F70B42-FCCC-4342-8978-AC9CA661C71D}" type="presParOf" srcId="{1C863CA6-1814-489A-827C-579BEA3B7F93}" destId="{C3A0456E-31AC-4405-9C8A-1E1FB52036F5}" srcOrd="8" destOrd="0" presId="urn:microsoft.com/office/officeart/2016/7/layout/RepeatingBendingProcessNew"/>
    <dgm:cxn modelId="{ED34EC17-D0DA-4145-A3D7-9B6E78FCC7AF}" type="presParOf" srcId="{1C863CA6-1814-489A-827C-579BEA3B7F93}" destId="{45100D38-3EF4-44F9-9B19-FDF85A988D53}" srcOrd="9" destOrd="0" presId="urn:microsoft.com/office/officeart/2016/7/layout/RepeatingBendingProcessNew"/>
    <dgm:cxn modelId="{3A4167D9-3DFD-431E-AF31-76BEFD857F99}" type="presParOf" srcId="{45100D38-3EF4-44F9-9B19-FDF85A988D53}" destId="{2DE88A0D-AAFE-49C8-BCA5-33F9AA6AA6A9}" srcOrd="0" destOrd="0" presId="urn:microsoft.com/office/officeart/2016/7/layout/RepeatingBendingProcessNew"/>
    <dgm:cxn modelId="{22CE60ED-DBF9-4285-AC72-A3BA39749309}" type="presParOf" srcId="{1C863CA6-1814-489A-827C-579BEA3B7F93}" destId="{66A0AE1E-E837-47D4-8E62-810B8ADEF30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E339A-069C-4992-B3B7-42022394982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5132B-67C0-4027-BA96-9DDAFDCDED25}">
      <dgm:prSet/>
      <dgm:spPr/>
      <dgm:t>
        <a:bodyPr/>
        <a:lstStyle/>
        <a:p>
          <a:r>
            <a:rPr lang="en-GB" b="1" dirty="0"/>
            <a:t>Graduate programme – attending careers fairs</a:t>
          </a:r>
          <a:endParaRPr lang="en-US" b="1" dirty="0"/>
        </a:p>
      </dgm:t>
    </dgm:pt>
    <dgm:pt modelId="{33ECEB74-92F1-40A5-8C1C-CD74355E8195}" type="parTrans" cxnId="{0295C5FC-6B93-4C04-BAB3-0F6B0FE89480}">
      <dgm:prSet/>
      <dgm:spPr/>
      <dgm:t>
        <a:bodyPr/>
        <a:lstStyle/>
        <a:p>
          <a:endParaRPr lang="en-US"/>
        </a:p>
      </dgm:t>
    </dgm:pt>
    <dgm:pt modelId="{3DBB2E18-487B-41EF-91AF-813A13F1CBBC}" type="sibTrans" cxnId="{0295C5FC-6B93-4C04-BAB3-0F6B0FE89480}">
      <dgm:prSet/>
      <dgm:spPr/>
      <dgm:t>
        <a:bodyPr/>
        <a:lstStyle/>
        <a:p>
          <a:endParaRPr lang="en-US"/>
        </a:p>
      </dgm:t>
    </dgm:pt>
    <dgm:pt modelId="{40739F2B-5027-490D-B83E-1E80F6DCA43A}">
      <dgm:prSet/>
      <dgm:spPr/>
      <dgm:t>
        <a:bodyPr/>
        <a:lstStyle/>
        <a:p>
          <a:r>
            <a:rPr lang="en-GB" b="1" dirty="0"/>
            <a:t>Home grown talent</a:t>
          </a:r>
          <a:endParaRPr lang="en-US" b="1" dirty="0"/>
        </a:p>
      </dgm:t>
    </dgm:pt>
    <dgm:pt modelId="{97A9CE81-452F-40F4-AC85-2A2588D8EE2A}" type="parTrans" cxnId="{F375598F-1B87-40ED-8F1F-7B6DEB8B6E9C}">
      <dgm:prSet/>
      <dgm:spPr/>
      <dgm:t>
        <a:bodyPr/>
        <a:lstStyle/>
        <a:p>
          <a:endParaRPr lang="en-US"/>
        </a:p>
      </dgm:t>
    </dgm:pt>
    <dgm:pt modelId="{5BF11200-C2AF-47C7-BB5D-247C672F5E21}" type="sibTrans" cxnId="{F375598F-1B87-40ED-8F1F-7B6DEB8B6E9C}">
      <dgm:prSet/>
      <dgm:spPr/>
      <dgm:t>
        <a:bodyPr/>
        <a:lstStyle/>
        <a:p>
          <a:endParaRPr lang="en-US"/>
        </a:p>
      </dgm:t>
    </dgm:pt>
    <dgm:pt modelId="{DC6C4ED5-9C71-48B4-9683-77AB4CA8B06B}">
      <dgm:prSet/>
      <dgm:spPr/>
      <dgm:t>
        <a:bodyPr/>
        <a:lstStyle/>
        <a:p>
          <a:r>
            <a:rPr lang="en-US" b="1" dirty="0"/>
            <a:t>Increased use of video – job descriptions, testimonials </a:t>
          </a:r>
          <a:r>
            <a:rPr lang="en-US" b="1" dirty="0" err="1"/>
            <a:t>etc</a:t>
          </a:r>
          <a:endParaRPr lang="en-US" b="1" dirty="0"/>
        </a:p>
      </dgm:t>
    </dgm:pt>
    <dgm:pt modelId="{538FD35A-C0D8-478D-A4A5-3B4737A3331E}" type="parTrans" cxnId="{6E18DD31-72BE-496B-BF8B-795D249A21A2}">
      <dgm:prSet/>
      <dgm:spPr/>
      <dgm:t>
        <a:bodyPr/>
        <a:lstStyle/>
        <a:p>
          <a:endParaRPr lang="en-US"/>
        </a:p>
      </dgm:t>
    </dgm:pt>
    <dgm:pt modelId="{9A13BE2B-7DA3-4E9C-84DD-F8DFF81CD9EB}" type="sibTrans" cxnId="{6E18DD31-72BE-496B-BF8B-795D249A21A2}">
      <dgm:prSet/>
      <dgm:spPr/>
      <dgm:t>
        <a:bodyPr/>
        <a:lstStyle/>
        <a:p>
          <a:endParaRPr lang="en-US"/>
        </a:p>
      </dgm:t>
    </dgm:pt>
    <dgm:pt modelId="{248E310C-5BEC-4DF9-AC90-0074759D2A91}">
      <dgm:prSet/>
      <dgm:spPr/>
      <dgm:t>
        <a:bodyPr/>
        <a:lstStyle/>
        <a:p>
          <a:r>
            <a:rPr lang="en-GB" b="1" dirty="0"/>
            <a:t>Reviewed online spend – analyse metrics to determine most effective channels</a:t>
          </a:r>
          <a:endParaRPr lang="en-US" b="1" dirty="0"/>
        </a:p>
      </dgm:t>
    </dgm:pt>
    <dgm:pt modelId="{DB5BE408-6747-48A5-BB1F-5377C3F216F1}" type="parTrans" cxnId="{7D60BCFF-B8AE-491C-A766-98EC7B925C5B}">
      <dgm:prSet/>
      <dgm:spPr/>
      <dgm:t>
        <a:bodyPr/>
        <a:lstStyle/>
        <a:p>
          <a:endParaRPr lang="en-US"/>
        </a:p>
      </dgm:t>
    </dgm:pt>
    <dgm:pt modelId="{49B8336B-35DA-4012-942D-549EED13519F}" type="sibTrans" cxnId="{7D60BCFF-B8AE-491C-A766-98EC7B925C5B}">
      <dgm:prSet/>
      <dgm:spPr/>
      <dgm:t>
        <a:bodyPr/>
        <a:lstStyle/>
        <a:p>
          <a:endParaRPr lang="en-US"/>
        </a:p>
      </dgm:t>
    </dgm:pt>
    <dgm:pt modelId="{7A05FCC3-AE13-40F1-A0B9-916461F20A39}">
      <dgm:prSet/>
      <dgm:spPr/>
      <dgm:t>
        <a:bodyPr/>
        <a:lstStyle/>
        <a:p>
          <a:r>
            <a:rPr lang="en-GB" b="1" dirty="0"/>
            <a:t>Improved ATS – online interview booking, easy apply.</a:t>
          </a:r>
          <a:endParaRPr lang="en-US" b="1" dirty="0"/>
        </a:p>
      </dgm:t>
    </dgm:pt>
    <dgm:pt modelId="{F8C535D8-8DA5-4322-9B4E-DBE26A2725A4}" type="parTrans" cxnId="{FD673D2D-ECC7-48E3-82FC-A3F69C30A70F}">
      <dgm:prSet/>
      <dgm:spPr/>
      <dgm:t>
        <a:bodyPr/>
        <a:lstStyle/>
        <a:p>
          <a:endParaRPr lang="en-US"/>
        </a:p>
      </dgm:t>
    </dgm:pt>
    <dgm:pt modelId="{482F1828-5BBB-404B-B43E-A1D59C950951}" type="sibTrans" cxnId="{FD673D2D-ECC7-48E3-82FC-A3F69C30A70F}">
      <dgm:prSet/>
      <dgm:spPr/>
      <dgm:t>
        <a:bodyPr/>
        <a:lstStyle/>
        <a:p>
          <a:endParaRPr lang="en-US"/>
        </a:p>
      </dgm:t>
    </dgm:pt>
    <dgm:pt modelId="{A71D533C-A49D-48A7-B077-8E8A224C21A0}">
      <dgm:prSet/>
      <dgm:spPr/>
      <dgm:t>
        <a:bodyPr/>
        <a:lstStyle/>
        <a:p>
          <a:r>
            <a:rPr lang="en-US" b="1" dirty="0"/>
            <a:t>Influenced Hiring Managers to respond more quickly and to offer more flexible interview slots.</a:t>
          </a:r>
        </a:p>
      </dgm:t>
    </dgm:pt>
    <dgm:pt modelId="{D868120B-CFAA-4B61-A8C3-D754366C3169}" type="parTrans" cxnId="{529C9CDE-FCC3-435C-A1FB-E8A56834A622}">
      <dgm:prSet/>
      <dgm:spPr/>
      <dgm:t>
        <a:bodyPr/>
        <a:lstStyle/>
        <a:p>
          <a:endParaRPr lang="en-US"/>
        </a:p>
      </dgm:t>
    </dgm:pt>
    <dgm:pt modelId="{81DA10E9-41FC-466C-A1EB-B042094C38A3}" type="sibTrans" cxnId="{529C9CDE-FCC3-435C-A1FB-E8A56834A622}">
      <dgm:prSet/>
      <dgm:spPr/>
      <dgm:t>
        <a:bodyPr/>
        <a:lstStyle/>
        <a:p>
          <a:endParaRPr lang="en-US"/>
        </a:p>
      </dgm:t>
    </dgm:pt>
    <dgm:pt modelId="{94838BCE-8455-4DB0-BFD6-32071D2DB46E}">
      <dgm:prSet/>
      <dgm:spPr/>
      <dgm:t>
        <a:bodyPr/>
        <a:lstStyle/>
        <a:p>
          <a:r>
            <a:rPr lang="en-GB" b="1" dirty="0"/>
            <a:t>Persuaded managers to be more creative in terms of flexible working </a:t>
          </a:r>
          <a:endParaRPr lang="en-US" b="1" dirty="0"/>
        </a:p>
      </dgm:t>
    </dgm:pt>
    <dgm:pt modelId="{8F54D12C-3BA8-4AD2-9AD2-51B1045953EE}" type="parTrans" cxnId="{9452A40F-DF11-45C8-AEDE-71FED681118E}">
      <dgm:prSet/>
      <dgm:spPr/>
      <dgm:t>
        <a:bodyPr/>
        <a:lstStyle/>
        <a:p>
          <a:endParaRPr lang="en-US"/>
        </a:p>
      </dgm:t>
    </dgm:pt>
    <dgm:pt modelId="{7E75F561-9118-40F9-AB18-6CCDA1E4B22F}" type="sibTrans" cxnId="{9452A40F-DF11-45C8-AEDE-71FED681118E}">
      <dgm:prSet/>
      <dgm:spPr/>
      <dgm:t>
        <a:bodyPr/>
        <a:lstStyle/>
        <a:p>
          <a:endParaRPr lang="en-US"/>
        </a:p>
      </dgm:t>
    </dgm:pt>
    <dgm:pt modelId="{71E9E9C2-0A45-49D0-BE1E-968F521803BC}">
      <dgm:prSet/>
      <dgm:spPr/>
      <dgm:t>
        <a:bodyPr/>
        <a:lstStyle/>
        <a:p>
          <a:r>
            <a:rPr lang="en-GB" b="1" dirty="0"/>
            <a:t>Work shadowing opportunities – what’s it like to work for us?</a:t>
          </a:r>
          <a:endParaRPr lang="en-US" b="1" dirty="0"/>
        </a:p>
      </dgm:t>
    </dgm:pt>
    <dgm:pt modelId="{C72BA6A1-E58D-4426-863D-B6EE53A1ABE3}" type="parTrans" cxnId="{F344229B-917B-4129-A4AE-B82390295EF7}">
      <dgm:prSet/>
      <dgm:spPr/>
      <dgm:t>
        <a:bodyPr/>
        <a:lstStyle/>
        <a:p>
          <a:endParaRPr lang="en-US"/>
        </a:p>
      </dgm:t>
    </dgm:pt>
    <dgm:pt modelId="{E820411C-C1A1-47D6-B61D-CA1ECCE30913}" type="sibTrans" cxnId="{F344229B-917B-4129-A4AE-B82390295EF7}">
      <dgm:prSet/>
      <dgm:spPr/>
      <dgm:t>
        <a:bodyPr/>
        <a:lstStyle/>
        <a:p>
          <a:endParaRPr lang="en-US"/>
        </a:p>
      </dgm:t>
    </dgm:pt>
    <dgm:pt modelId="{35356BDE-32DF-4F48-B806-7484A782F1EB}">
      <dgm:prSet/>
      <dgm:spPr/>
      <dgm:t>
        <a:bodyPr/>
        <a:lstStyle/>
        <a:p>
          <a:endParaRPr lang="en-GB"/>
        </a:p>
      </dgm:t>
    </dgm:pt>
    <dgm:pt modelId="{850139FF-CA51-413E-A323-0F9F6B3EEECE}" type="parTrans" cxnId="{F90F9E93-FF78-46A2-9B90-A9A32F9D2E3C}">
      <dgm:prSet/>
      <dgm:spPr/>
      <dgm:t>
        <a:bodyPr/>
        <a:lstStyle/>
        <a:p>
          <a:endParaRPr lang="en-GB"/>
        </a:p>
      </dgm:t>
    </dgm:pt>
    <dgm:pt modelId="{4216FBBF-3DBC-4FE2-AA8E-683E29E6B4B9}" type="sibTrans" cxnId="{F90F9E93-FF78-46A2-9B90-A9A32F9D2E3C}">
      <dgm:prSet/>
      <dgm:spPr/>
      <dgm:t>
        <a:bodyPr/>
        <a:lstStyle/>
        <a:p>
          <a:endParaRPr lang="en-GB"/>
        </a:p>
      </dgm:t>
    </dgm:pt>
    <dgm:pt modelId="{336AC07B-CB5E-4D09-9258-20B5BA4408E7}" type="pres">
      <dgm:prSet presAssocID="{D28E339A-069C-4992-B3B7-420223949820}" presName="root" presStyleCnt="0">
        <dgm:presLayoutVars>
          <dgm:dir/>
          <dgm:resizeHandles val="exact"/>
        </dgm:presLayoutVars>
      </dgm:prSet>
      <dgm:spPr/>
    </dgm:pt>
    <dgm:pt modelId="{73038C1E-5830-4C05-939F-E48F148E3D0C}" type="pres">
      <dgm:prSet presAssocID="{D28E339A-069C-4992-B3B7-420223949820}" presName="container" presStyleCnt="0">
        <dgm:presLayoutVars>
          <dgm:dir/>
          <dgm:resizeHandles val="exact"/>
        </dgm:presLayoutVars>
      </dgm:prSet>
      <dgm:spPr/>
    </dgm:pt>
    <dgm:pt modelId="{BF013B90-570F-4A58-AF96-7BFD34559E3B}" type="pres">
      <dgm:prSet presAssocID="{D6D5132B-67C0-4027-BA96-9DDAFDCDED25}" presName="compNode" presStyleCnt="0"/>
      <dgm:spPr/>
    </dgm:pt>
    <dgm:pt modelId="{A8F88FFA-3868-4DF0-AD89-E9A5C7831D78}" type="pres">
      <dgm:prSet presAssocID="{D6D5132B-67C0-4027-BA96-9DDAFDCDED25}" presName="iconBgRect" presStyleLbl="bgShp" presStyleIdx="0" presStyleCnt="9"/>
      <dgm:spPr/>
    </dgm:pt>
    <dgm:pt modelId="{FBE75289-9600-4248-A89C-D6E5232244A6}" type="pres">
      <dgm:prSet presAssocID="{D6D5132B-67C0-4027-BA96-9DDAFDCDED25}" presName="iconRect" presStyleLbl="node1" presStyleIdx="0" presStyleCnt="9" custLinFactNeighborX="3905" custLinFactNeighborY="58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7912DCF-E645-4D11-983C-20EC26BBCEC2}" type="pres">
      <dgm:prSet presAssocID="{D6D5132B-67C0-4027-BA96-9DDAFDCDED25}" presName="spaceRect" presStyleCnt="0"/>
      <dgm:spPr/>
    </dgm:pt>
    <dgm:pt modelId="{2319A407-5326-4D1A-9B62-6883F641DF5E}" type="pres">
      <dgm:prSet presAssocID="{D6D5132B-67C0-4027-BA96-9DDAFDCDED25}" presName="textRect" presStyleLbl="revTx" presStyleIdx="0" presStyleCnt="9">
        <dgm:presLayoutVars>
          <dgm:chMax val="1"/>
          <dgm:chPref val="1"/>
        </dgm:presLayoutVars>
      </dgm:prSet>
      <dgm:spPr/>
    </dgm:pt>
    <dgm:pt modelId="{869F2FA8-1988-43A9-8319-F7BCE12F7E03}" type="pres">
      <dgm:prSet presAssocID="{3DBB2E18-487B-41EF-91AF-813A13F1CBBC}" presName="sibTrans" presStyleLbl="sibTrans2D1" presStyleIdx="0" presStyleCnt="0"/>
      <dgm:spPr/>
    </dgm:pt>
    <dgm:pt modelId="{7E66EAA9-7058-4A85-95D1-323E9E1C6C36}" type="pres">
      <dgm:prSet presAssocID="{40739F2B-5027-490D-B83E-1E80F6DCA43A}" presName="compNode" presStyleCnt="0"/>
      <dgm:spPr/>
    </dgm:pt>
    <dgm:pt modelId="{FED142ED-B9E0-47E7-AE0C-76EF256F59FD}" type="pres">
      <dgm:prSet presAssocID="{40739F2B-5027-490D-B83E-1E80F6DCA43A}" presName="iconBgRect" presStyleLbl="bgShp" presStyleIdx="1" presStyleCnt="9"/>
      <dgm:spPr/>
    </dgm:pt>
    <dgm:pt modelId="{857DD9E0-FCAF-489A-88A5-A40932270A58}" type="pres">
      <dgm:prSet presAssocID="{40739F2B-5027-490D-B83E-1E80F6DCA43A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9C6FE83-D959-4870-8FE3-CD8DE708C936}" type="pres">
      <dgm:prSet presAssocID="{40739F2B-5027-490D-B83E-1E80F6DCA43A}" presName="spaceRect" presStyleCnt="0"/>
      <dgm:spPr/>
    </dgm:pt>
    <dgm:pt modelId="{EE74FAD2-C86C-49D3-A4CA-1A8286CF3D30}" type="pres">
      <dgm:prSet presAssocID="{40739F2B-5027-490D-B83E-1E80F6DCA43A}" presName="textRect" presStyleLbl="revTx" presStyleIdx="1" presStyleCnt="9">
        <dgm:presLayoutVars>
          <dgm:chMax val="1"/>
          <dgm:chPref val="1"/>
        </dgm:presLayoutVars>
      </dgm:prSet>
      <dgm:spPr/>
    </dgm:pt>
    <dgm:pt modelId="{CA157597-D28A-4508-93EA-AA25DBF925E8}" type="pres">
      <dgm:prSet presAssocID="{5BF11200-C2AF-47C7-BB5D-247C672F5E21}" presName="sibTrans" presStyleLbl="sibTrans2D1" presStyleIdx="0" presStyleCnt="0"/>
      <dgm:spPr/>
    </dgm:pt>
    <dgm:pt modelId="{7E87CA25-C535-44F3-95D7-9B69BB710EF8}" type="pres">
      <dgm:prSet presAssocID="{DC6C4ED5-9C71-48B4-9683-77AB4CA8B06B}" presName="compNode" presStyleCnt="0"/>
      <dgm:spPr/>
    </dgm:pt>
    <dgm:pt modelId="{90B99D06-8753-45FA-BBA1-C9AF403E2DA5}" type="pres">
      <dgm:prSet presAssocID="{DC6C4ED5-9C71-48B4-9683-77AB4CA8B06B}" presName="iconBgRect" presStyleLbl="bgShp" presStyleIdx="2" presStyleCnt="9"/>
      <dgm:spPr/>
    </dgm:pt>
    <dgm:pt modelId="{88EAADE6-5CAF-4F6B-BE90-6DF0E933F169}" type="pres">
      <dgm:prSet presAssocID="{DC6C4ED5-9C71-48B4-9683-77AB4CA8B06B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67C9777A-44A9-47F8-A5F7-0C75A5E9DA41}" type="pres">
      <dgm:prSet presAssocID="{DC6C4ED5-9C71-48B4-9683-77AB4CA8B06B}" presName="spaceRect" presStyleCnt="0"/>
      <dgm:spPr/>
    </dgm:pt>
    <dgm:pt modelId="{F4924466-DB86-4A98-BCA2-E0DE7FE6FDCE}" type="pres">
      <dgm:prSet presAssocID="{DC6C4ED5-9C71-48B4-9683-77AB4CA8B06B}" presName="textRect" presStyleLbl="revTx" presStyleIdx="2" presStyleCnt="9">
        <dgm:presLayoutVars>
          <dgm:chMax val="1"/>
          <dgm:chPref val="1"/>
        </dgm:presLayoutVars>
      </dgm:prSet>
      <dgm:spPr/>
    </dgm:pt>
    <dgm:pt modelId="{CB50A637-FF92-4323-810D-F4A21778AC01}" type="pres">
      <dgm:prSet presAssocID="{9A13BE2B-7DA3-4E9C-84DD-F8DFF81CD9EB}" presName="sibTrans" presStyleLbl="sibTrans2D1" presStyleIdx="0" presStyleCnt="0"/>
      <dgm:spPr/>
    </dgm:pt>
    <dgm:pt modelId="{330AC376-EFB4-4850-B5E3-E718A8503DCD}" type="pres">
      <dgm:prSet presAssocID="{248E310C-5BEC-4DF9-AC90-0074759D2A91}" presName="compNode" presStyleCnt="0"/>
      <dgm:spPr/>
    </dgm:pt>
    <dgm:pt modelId="{F9467431-ADF0-43C3-A981-AEE340532A5E}" type="pres">
      <dgm:prSet presAssocID="{248E310C-5BEC-4DF9-AC90-0074759D2A91}" presName="iconBgRect" presStyleLbl="bgShp" presStyleIdx="3" presStyleCnt="9"/>
      <dgm:spPr/>
    </dgm:pt>
    <dgm:pt modelId="{A4FF06FA-4684-4F3D-AA74-4B363BA4B6BA}" type="pres">
      <dgm:prSet presAssocID="{248E310C-5BEC-4DF9-AC90-0074759D2A91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74711D8-4F0B-4F4D-9106-3C626BCBEE70}" type="pres">
      <dgm:prSet presAssocID="{248E310C-5BEC-4DF9-AC90-0074759D2A91}" presName="spaceRect" presStyleCnt="0"/>
      <dgm:spPr/>
    </dgm:pt>
    <dgm:pt modelId="{D8B2D998-E61C-41BE-9564-D06FDD1EB0D6}" type="pres">
      <dgm:prSet presAssocID="{248E310C-5BEC-4DF9-AC90-0074759D2A91}" presName="textRect" presStyleLbl="revTx" presStyleIdx="3" presStyleCnt="9">
        <dgm:presLayoutVars>
          <dgm:chMax val="1"/>
          <dgm:chPref val="1"/>
        </dgm:presLayoutVars>
      </dgm:prSet>
      <dgm:spPr/>
    </dgm:pt>
    <dgm:pt modelId="{A6BD8745-8C2A-4680-BA63-3D02E06AEE0F}" type="pres">
      <dgm:prSet presAssocID="{49B8336B-35DA-4012-942D-549EED13519F}" presName="sibTrans" presStyleLbl="sibTrans2D1" presStyleIdx="0" presStyleCnt="0"/>
      <dgm:spPr/>
    </dgm:pt>
    <dgm:pt modelId="{D6AA1DA6-74DD-46B5-879E-662977ADFE0C}" type="pres">
      <dgm:prSet presAssocID="{7A05FCC3-AE13-40F1-A0B9-916461F20A39}" presName="compNode" presStyleCnt="0"/>
      <dgm:spPr/>
    </dgm:pt>
    <dgm:pt modelId="{9D206115-87F6-4F7E-8B9E-0F818F2E3C9A}" type="pres">
      <dgm:prSet presAssocID="{7A05FCC3-AE13-40F1-A0B9-916461F20A39}" presName="iconBgRect" presStyleLbl="bgShp" presStyleIdx="4" presStyleCnt="9"/>
      <dgm:spPr/>
    </dgm:pt>
    <dgm:pt modelId="{8D72F40D-8495-4F5D-9CEB-868F915E8795}" type="pres">
      <dgm:prSet presAssocID="{7A05FCC3-AE13-40F1-A0B9-916461F20A39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BBF8AF9-08E2-4F86-AE54-2609F821FD12}" type="pres">
      <dgm:prSet presAssocID="{7A05FCC3-AE13-40F1-A0B9-916461F20A39}" presName="spaceRect" presStyleCnt="0"/>
      <dgm:spPr/>
    </dgm:pt>
    <dgm:pt modelId="{FF932388-DD8E-4666-BC28-B85E3E6DF917}" type="pres">
      <dgm:prSet presAssocID="{7A05FCC3-AE13-40F1-A0B9-916461F20A39}" presName="textRect" presStyleLbl="revTx" presStyleIdx="4" presStyleCnt="9">
        <dgm:presLayoutVars>
          <dgm:chMax val="1"/>
          <dgm:chPref val="1"/>
        </dgm:presLayoutVars>
      </dgm:prSet>
      <dgm:spPr/>
    </dgm:pt>
    <dgm:pt modelId="{405119B7-E0F6-409F-882C-70938862A715}" type="pres">
      <dgm:prSet presAssocID="{482F1828-5BBB-404B-B43E-A1D59C950951}" presName="sibTrans" presStyleLbl="sibTrans2D1" presStyleIdx="0" presStyleCnt="0"/>
      <dgm:spPr/>
    </dgm:pt>
    <dgm:pt modelId="{A0649482-C8B6-4FB3-AB60-491A5379E949}" type="pres">
      <dgm:prSet presAssocID="{A71D533C-A49D-48A7-B077-8E8A224C21A0}" presName="compNode" presStyleCnt="0"/>
      <dgm:spPr/>
    </dgm:pt>
    <dgm:pt modelId="{4C8DA2F1-F8D9-4C1B-A711-C990724344FE}" type="pres">
      <dgm:prSet presAssocID="{A71D533C-A49D-48A7-B077-8E8A224C21A0}" presName="iconBgRect" presStyleLbl="bgShp" presStyleIdx="5" presStyleCnt="9"/>
      <dgm:spPr/>
    </dgm:pt>
    <dgm:pt modelId="{AD1DE150-FDD4-4B00-B4EF-C01002D75FD0}" type="pres">
      <dgm:prSet presAssocID="{A71D533C-A49D-48A7-B077-8E8A224C21A0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741D226D-E464-439D-8CDD-156C2FA91CF2}" type="pres">
      <dgm:prSet presAssocID="{A71D533C-A49D-48A7-B077-8E8A224C21A0}" presName="spaceRect" presStyleCnt="0"/>
      <dgm:spPr/>
    </dgm:pt>
    <dgm:pt modelId="{2A02508D-F454-4941-87EC-571FD72BC276}" type="pres">
      <dgm:prSet presAssocID="{A71D533C-A49D-48A7-B077-8E8A224C21A0}" presName="textRect" presStyleLbl="revTx" presStyleIdx="5" presStyleCnt="9">
        <dgm:presLayoutVars>
          <dgm:chMax val="1"/>
          <dgm:chPref val="1"/>
        </dgm:presLayoutVars>
      </dgm:prSet>
      <dgm:spPr/>
    </dgm:pt>
    <dgm:pt modelId="{B381A7A8-8051-4722-B30F-44C536E21D47}" type="pres">
      <dgm:prSet presAssocID="{81DA10E9-41FC-466C-A1EB-B042094C38A3}" presName="sibTrans" presStyleLbl="sibTrans2D1" presStyleIdx="0" presStyleCnt="0"/>
      <dgm:spPr/>
    </dgm:pt>
    <dgm:pt modelId="{084285D7-129E-47F3-8BE6-80A3E5A30BFE}" type="pres">
      <dgm:prSet presAssocID="{94838BCE-8455-4DB0-BFD6-32071D2DB46E}" presName="compNode" presStyleCnt="0"/>
      <dgm:spPr/>
    </dgm:pt>
    <dgm:pt modelId="{E1CD73B3-085B-44DA-80A8-F654A5C9B5F6}" type="pres">
      <dgm:prSet presAssocID="{94838BCE-8455-4DB0-BFD6-32071D2DB46E}" presName="iconBgRect" presStyleLbl="bgShp" presStyleIdx="6" presStyleCnt="9"/>
      <dgm:spPr/>
    </dgm:pt>
    <dgm:pt modelId="{4819AB48-F365-465B-81FA-883B230E9E7C}" type="pres">
      <dgm:prSet presAssocID="{94838BCE-8455-4DB0-BFD6-32071D2DB46E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106DBCFF-6AC2-4DA4-B827-3F9D57B03582}" type="pres">
      <dgm:prSet presAssocID="{94838BCE-8455-4DB0-BFD6-32071D2DB46E}" presName="spaceRect" presStyleCnt="0"/>
      <dgm:spPr/>
    </dgm:pt>
    <dgm:pt modelId="{12925CEB-3EE7-4E24-8DF2-DA55B0C04197}" type="pres">
      <dgm:prSet presAssocID="{94838BCE-8455-4DB0-BFD6-32071D2DB46E}" presName="textRect" presStyleLbl="revTx" presStyleIdx="6" presStyleCnt="9">
        <dgm:presLayoutVars>
          <dgm:chMax val="1"/>
          <dgm:chPref val="1"/>
        </dgm:presLayoutVars>
      </dgm:prSet>
      <dgm:spPr/>
    </dgm:pt>
    <dgm:pt modelId="{3F762D59-D272-4D87-8870-B0DE96738033}" type="pres">
      <dgm:prSet presAssocID="{7E75F561-9118-40F9-AB18-6CCDA1E4B22F}" presName="sibTrans" presStyleLbl="sibTrans2D1" presStyleIdx="0" presStyleCnt="0"/>
      <dgm:spPr/>
    </dgm:pt>
    <dgm:pt modelId="{7DA35796-B232-4B7B-9ED1-661F543046DA}" type="pres">
      <dgm:prSet presAssocID="{71E9E9C2-0A45-49D0-BE1E-968F521803BC}" presName="compNode" presStyleCnt="0"/>
      <dgm:spPr/>
    </dgm:pt>
    <dgm:pt modelId="{EC2BCE0F-4285-492D-BFB5-427732664F06}" type="pres">
      <dgm:prSet presAssocID="{71E9E9C2-0A45-49D0-BE1E-968F521803BC}" presName="iconBgRect" presStyleLbl="bgShp" presStyleIdx="7" presStyleCnt="9"/>
      <dgm:spPr/>
    </dgm:pt>
    <dgm:pt modelId="{BB83790B-4331-4888-B2F4-8355A072A239}" type="pres">
      <dgm:prSet presAssocID="{71E9E9C2-0A45-49D0-BE1E-968F521803BC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2CFFDE4-25AB-4C11-B812-67036CCD021A}" type="pres">
      <dgm:prSet presAssocID="{71E9E9C2-0A45-49D0-BE1E-968F521803BC}" presName="spaceRect" presStyleCnt="0"/>
      <dgm:spPr/>
    </dgm:pt>
    <dgm:pt modelId="{9D70A2E9-25F1-40A0-91C7-C55B255B4981}" type="pres">
      <dgm:prSet presAssocID="{71E9E9C2-0A45-49D0-BE1E-968F521803BC}" presName="textRect" presStyleLbl="revTx" presStyleIdx="7" presStyleCnt="9">
        <dgm:presLayoutVars>
          <dgm:chMax val="1"/>
          <dgm:chPref val="1"/>
        </dgm:presLayoutVars>
      </dgm:prSet>
      <dgm:spPr/>
    </dgm:pt>
    <dgm:pt modelId="{FDA5BE0C-E4EB-42D0-8A92-0AB1F45D023E}" type="pres">
      <dgm:prSet presAssocID="{E820411C-C1A1-47D6-B61D-CA1ECCE30913}" presName="sibTrans" presStyleLbl="sibTrans2D1" presStyleIdx="0" presStyleCnt="0"/>
      <dgm:spPr/>
    </dgm:pt>
    <dgm:pt modelId="{32209A5E-39FE-4D04-9199-E2C4BFFC1E43}" type="pres">
      <dgm:prSet presAssocID="{35356BDE-32DF-4F48-B806-7484A782F1EB}" presName="compNode" presStyleCnt="0"/>
      <dgm:spPr/>
    </dgm:pt>
    <dgm:pt modelId="{DDB9E7FA-CC72-4B04-B142-52F96DC0B5F4}" type="pres">
      <dgm:prSet presAssocID="{35356BDE-32DF-4F48-B806-7484A782F1EB}" presName="iconBgRect" presStyleLbl="bgShp" presStyleIdx="8" presStyleCnt="9"/>
      <dgm:spPr/>
    </dgm:pt>
    <dgm:pt modelId="{DFA19FB2-F01B-496A-AAF6-E7F7B9BF97CB}" type="pres">
      <dgm:prSet presAssocID="{35356BDE-32DF-4F48-B806-7484A782F1EB}" presName="iconRect" presStyleLbl="node1" presStyleIdx="8" presStyleCnt="9"/>
      <dgm:spPr>
        <a:ln>
          <a:noFill/>
        </a:ln>
      </dgm:spPr>
    </dgm:pt>
    <dgm:pt modelId="{295C2915-BE34-4297-8525-7464BFD4C442}" type="pres">
      <dgm:prSet presAssocID="{35356BDE-32DF-4F48-B806-7484A782F1EB}" presName="spaceRect" presStyleCnt="0"/>
      <dgm:spPr/>
    </dgm:pt>
    <dgm:pt modelId="{9E21196E-C89F-49A4-B5F5-B2F90A1FD4C7}" type="pres">
      <dgm:prSet presAssocID="{35356BDE-32DF-4F48-B806-7484A782F1EB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9452A40F-DF11-45C8-AEDE-71FED681118E}" srcId="{D28E339A-069C-4992-B3B7-420223949820}" destId="{94838BCE-8455-4DB0-BFD6-32071D2DB46E}" srcOrd="6" destOrd="0" parTransId="{8F54D12C-3BA8-4AD2-9AD2-51B1045953EE}" sibTransId="{7E75F561-9118-40F9-AB18-6CCDA1E4B22F}"/>
    <dgm:cxn modelId="{E9082611-9B30-4AE6-A033-5A98ADEF797E}" type="presOf" srcId="{71E9E9C2-0A45-49D0-BE1E-968F521803BC}" destId="{9D70A2E9-25F1-40A0-91C7-C55B255B4981}" srcOrd="0" destOrd="0" presId="urn:microsoft.com/office/officeart/2018/2/layout/IconCircleList"/>
    <dgm:cxn modelId="{53F94E15-E12B-4CD2-966B-180AD1822CDA}" type="presOf" srcId="{E820411C-C1A1-47D6-B61D-CA1ECCE30913}" destId="{FDA5BE0C-E4EB-42D0-8A92-0AB1F45D023E}" srcOrd="0" destOrd="0" presId="urn:microsoft.com/office/officeart/2018/2/layout/IconCircleList"/>
    <dgm:cxn modelId="{67110823-6CD4-46FA-8F3E-C876E86A1386}" type="presOf" srcId="{81DA10E9-41FC-466C-A1EB-B042094C38A3}" destId="{B381A7A8-8051-4722-B30F-44C536E21D47}" srcOrd="0" destOrd="0" presId="urn:microsoft.com/office/officeart/2018/2/layout/IconCircleList"/>
    <dgm:cxn modelId="{FD673D2D-ECC7-48E3-82FC-A3F69C30A70F}" srcId="{D28E339A-069C-4992-B3B7-420223949820}" destId="{7A05FCC3-AE13-40F1-A0B9-916461F20A39}" srcOrd="4" destOrd="0" parTransId="{F8C535D8-8DA5-4322-9B4E-DBE26A2725A4}" sibTransId="{482F1828-5BBB-404B-B43E-A1D59C950951}"/>
    <dgm:cxn modelId="{6E18DD31-72BE-496B-BF8B-795D249A21A2}" srcId="{D28E339A-069C-4992-B3B7-420223949820}" destId="{DC6C4ED5-9C71-48B4-9683-77AB4CA8B06B}" srcOrd="2" destOrd="0" parTransId="{538FD35A-C0D8-478D-A4A5-3B4737A3331E}" sibTransId="{9A13BE2B-7DA3-4E9C-84DD-F8DFF81CD9EB}"/>
    <dgm:cxn modelId="{216A0F33-B1B8-43A2-A457-873AFDD91DD0}" type="presOf" srcId="{7A05FCC3-AE13-40F1-A0B9-916461F20A39}" destId="{FF932388-DD8E-4666-BC28-B85E3E6DF917}" srcOrd="0" destOrd="0" presId="urn:microsoft.com/office/officeart/2018/2/layout/IconCircleList"/>
    <dgm:cxn modelId="{A4E01538-84CF-4781-B968-3E41A427B310}" type="presOf" srcId="{49B8336B-35DA-4012-942D-549EED13519F}" destId="{A6BD8745-8C2A-4680-BA63-3D02E06AEE0F}" srcOrd="0" destOrd="0" presId="urn:microsoft.com/office/officeart/2018/2/layout/IconCircleList"/>
    <dgm:cxn modelId="{64891641-8EC1-4C7B-8B41-F640A100C7EC}" type="presOf" srcId="{7E75F561-9118-40F9-AB18-6CCDA1E4B22F}" destId="{3F762D59-D272-4D87-8870-B0DE96738033}" srcOrd="0" destOrd="0" presId="urn:microsoft.com/office/officeart/2018/2/layout/IconCircleList"/>
    <dgm:cxn modelId="{17102D62-A81F-4911-A3BE-E301555DFCCB}" type="presOf" srcId="{3DBB2E18-487B-41EF-91AF-813A13F1CBBC}" destId="{869F2FA8-1988-43A9-8319-F7BCE12F7E03}" srcOrd="0" destOrd="0" presId="urn:microsoft.com/office/officeart/2018/2/layout/IconCircleList"/>
    <dgm:cxn modelId="{5167F052-DA2D-4F81-B2CC-25D76C02C169}" type="presOf" srcId="{248E310C-5BEC-4DF9-AC90-0074759D2A91}" destId="{D8B2D998-E61C-41BE-9564-D06FDD1EB0D6}" srcOrd="0" destOrd="0" presId="urn:microsoft.com/office/officeart/2018/2/layout/IconCircleList"/>
    <dgm:cxn modelId="{94E12373-65C3-4BCA-BE17-4892A2CC29A9}" type="presOf" srcId="{482F1828-5BBB-404B-B43E-A1D59C950951}" destId="{405119B7-E0F6-409F-882C-70938862A715}" srcOrd="0" destOrd="0" presId="urn:microsoft.com/office/officeart/2018/2/layout/IconCircleList"/>
    <dgm:cxn modelId="{8895AD80-DC6C-402A-B349-9CF952CD0562}" type="presOf" srcId="{DC6C4ED5-9C71-48B4-9683-77AB4CA8B06B}" destId="{F4924466-DB86-4A98-BCA2-E0DE7FE6FDCE}" srcOrd="0" destOrd="0" presId="urn:microsoft.com/office/officeart/2018/2/layout/IconCircleList"/>
    <dgm:cxn modelId="{3CDE4083-940F-41B9-A858-D3C8C837D40D}" type="presOf" srcId="{D28E339A-069C-4992-B3B7-420223949820}" destId="{336AC07B-CB5E-4D09-9258-20B5BA4408E7}" srcOrd="0" destOrd="0" presId="urn:microsoft.com/office/officeart/2018/2/layout/IconCircleList"/>
    <dgm:cxn modelId="{91FED08D-BB7F-4306-937C-C8B5C1A37185}" type="presOf" srcId="{A71D533C-A49D-48A7-B077-8E8A224C21A0}" destId="{2A02508D-F454-4941-87EC-571FD72BC276}" srcOrd="0" destOrd="0" presId="urn:microsoft.com/office/officeart/2018/2/layout/IconCircleList"/>
    <dgm:cxn modelId="{F375598F-1B87-40ED-8F1F-7B6DEB8B6E9C}" srcId="{D28E339A-069C-4992-B3B7-420223949820}" destId="{40739F2B-5027-490D-B83E-1E80F6DCA43A}" srcOrd="1" destOrd="0" parTransId="{97A9CE81-452F-40F4-AC85-2A2588D8EE2A}" sibTransId="{5BF11200-C2AF-47C7-BB5D-247C672F5E21}"/>
    <dgm:cxn modelId="{F90F9E93-FF78-46A2-9B90-A9A32F9D2E3C}" srcId="{D28E339A-069C-4992-B3B7-420223949820}" destId="{35356BDE-32DF-4F48-B806-7484A782F1EB}" srcOrd="8" destOrd="0" parTransId="{850139FF-CA51-413E-A323-0F9F6B3EEECE}" sibTransId="{4216FBBF-3DBC-4FE2-AA8E-683E29E6B4B9}"/>
    <dgm:cxn modelId="{F344229B-917B-4129-A4AE-B82390295EF7}" srcId="{D28E339A-069C-4992-B3B7-420223949820}" destId="{71E9E9C2-0A45-49D0-BE1E-968F521803BC}" srcOrd="7" destOrd="0" parTransId="{C72BA6A1-E58D-4426-863D-B6EE53A1ABE3}" sibTransId="{E820411C-C1A1-47D6-B61D-CA1ECCE30913}"/>
    <dgm:cxn modelId="{1DFAB8B2-E32E-4DA9-8973-F28843EA6CD9}" type="presOf" srcId="{35356BDE-32DF-4F48-B806-7484A782F1EB}" destId="{9E21196E-C89F-49A4-B5F5-B2F90A1FD4C7}" srcOrd="0" destOrd="0" presId="urn:microsoft.com/office/officeart/2018/2/layout/IconCircleList"/>
    <dgm:cxn modelId="{939D07B7-0B93-47CF-AF0F-156D25C5F8FB}" type="presOf" srcId="{94838BCE-8455-4DB0-BFD6-32071D2DB46E}" destId="{12925CEB-3EE7-4E24-8DF2-DA55B0C04197}" srcOrd="0" destOrd="0" presId="urn:microsoft.com/office/officeart/2018/2/layout/IconCircleList"/>
    <dgm:cxn modelId="{174BBECB-57A6-4884-B307-D473315E6F41}" type="presOf" srcId="{9A13BE2B-7DA3-4E9C-84DD-F8DFF81CD9EB}" destId="{CB50A637-FF92-4323-810D-F4A21778AC01}" srcOrd="0" destOrd="0" presId="urn:microsoft.com/office/officeart/2018/2/layout/IconCircleList"/>
    <dgm:cxn modelId="{529C9CDE-FCC3-435C-A1FB-E8A56834A622}" srcId="{D28E339A-069C-4992-B3B7-420223949820}" destId="{A71D533C-A49D-48A7-B077-8E8A224C21A0}" srcOrd="5" destOrd="0" parTransId="{D868120B-CFAA-4B61-A8C3-D754366C3169}" sibTransId="{81DA10E9-41FC-466C-A1EB-B042094C38A3}"/>
    <dgm:cxn modelId="{8A58DFED-56EF-4F30-87E6-DE506284CCC1}" type="presOf" srcId="{5BF11200-C2AF-47C7-BB5D-247C672F5E21}" destId="{CA157597-D28A-4508-93EA-AA25DBF925E8}" srcOrd="0" destOrd="0" presId="urn:microsoft.com/office/officeart/2018/2/layout/IconCircleList"/>
    <dgm:cxn modelId="{B53FAFF3-EC70-4138-81CE-DF00E1568362}" type="presOf" srcId="{40739F2B-5027-490D-B83E-1E80F6DCA43A}" destId="{EE74FAD2-C86C-49D3-A4CA-1A8286CF3D30}" srcOrd="0" destOrd="0" presId="urn:microsoft.com/office/officeart/2018/2/layout/IconCircleList"/>
    <dgm:cxn modelId="{0295C5FC-6B93-4C04-BAB3-0F6B0FE89480}" srcId="{D28E339A-069C-4992-B3B7-420223949820}" destId="{D6D5132B-67C0-4027-BA96-9DDAFDCDED25}" srcOrd="0" destOrd="0" parTransId="{33ECEB74-92F1-40A5-8C1C-CD74355E8195}" sibTransId="{3DBB2E18-487B-41EF-91AF-813A13F1CBBC}"/>
    <dgm:cxn modelId="{DCFB7DFE-A554-4D61-B1C5-74472DCEAFFF}" type="presOf" srcId="{D6D5132B-67C0-4027-BA96-9DDAFDCDED25}" destId="{2319A407-5326-4D1A-9B62-6883F641DF5E}" srcOrd="0" destOrd="0" presId="urn:microsoft.com/office/officeart/2018/2/layout/IconCircleList"/>
    <dgm:cxn modelId="{7D60BCFF-B8AE-491C-A766-98EC7B925C5B}" srcId="{D28E339A-069C-4992-B3B7-420223949820}" destId="{248E310C-5BEC-4DF9-AC90-0074759D2A91}" srcOrd="3" destOrd="0" parTransId="{DB5BE408-6747-48A5-BB1F-5377C3F216F1}" sibTransId="{49B8336B-35DA-4012-942D-549EED13519F}"/>
    <dgm:cxn modelId="{AA1F4635-193D-447B-B681-110280E9B003}" type="presParOf" srcId="{336AC07B-CB5E-4D09-9258-20B5BA4408E7}" destId="{73038C1E-5830-4C05-939F-E48F148E3D0C}" srcOrd="0" destOrd="0" presId="urn:microsoft.com/office/officeart/2018/2/layout/IconCircleList"/>
    <dgm:cxn modelId="{3083012C-E756-4134-9F3B-9829496AA874}" type="presParOf" srcId="{73038C1E-5830-4C05-939F-E48F148E3D0C}" destId="{BF013B90-570F-4A58-AF96-7BFD34559E3B}" srcOrd="0" destOrd="0" presId="urn:microsoft.com/office/officeart/2018/2/layout/IconCircleList"/>
    <dgm:cxn modelId="{70AAAB5A-BD5D-42D8-828B-E99B768E692C}" type="presParOf" srcId="{BF013B90-570F-4A58-AF96-7BFD34559E3B}" destId="{A8F88FFA-3868-4DF0-AD89-E9A5C7831D78}" srcOrd="0" destOrd="0" presId="urn:microsoft.com/office/officeart/2018/2/layout/IconCircleList"/>
    <dgm:cxn modelId="{71F57E29-67E2-4367-B06B-317D335F058F}" type="presParOf" srcId="{BF013B90-570F-4A58-AF96-7BFD34559E3B}" destId="{FBE75289-9600-4248-A89C-D6E5232244A6}" srcOrd="1" destOrd="0" presId="urn:microsoft.com/office/officeart/2018/2/layout/IconCircleList"/>
    <dgm:cxn modelId="{DB8553A1-C43E-44C9-A8C7-C255F6A5BD4F}" type="presParOf" srcId="{BF013B90-570F-4A58-AF96-7BFD34559E3B}" destId="{17912DCF-E645-4D11-983C-20EC26BBCEC2}" srcOrd="2" destOrd="0" presId="urn:microsoft.com/office/officeart/2018/2/layout/IconCircleList"/>
    <dgm:cxn modelId="{F1BB18E6-B174-4B37-9B74-45D5C929121C}" type="presParOf" srcId="{BF013B90-570F-4A58-AF96-7BFD34559E3B}" destId="{2319A407-5326-4D1A-9B62-6883F641DF5E}" srcOrd="3" destOrd="0" presId="urn:microsoft.com/office/officeart/2018/2/layout/IconCircleList"/>
    <dgm:cxn modelId="{711742B4-4195-491D-88E6-DD555FAC3FCF}" type="presParOf" srcId="{73038C1E-5830-4C05-939F-E48F148E3D0C}" destId="{869F2FA8-1988-43A9-8319-F7BCE12F7E03}" srcOrd="1" destOrd="0" presId="urn:microsoft.com/office/officeart/2018/2/layout/IconCircleList"/>
    <dgm:cxn modelId="{173FFB4E-F2E6-444E-8121-F8AA1E59C231}" type="presParOf" srcId="{73038C1E-5830-4C05-939F-E48F148E3D0C}" destId="{7E66EAA9-7058-4A85-95D1-323E9E1C6C36}" srcOrd="2" destOrd="0" presId="urn:microsoft.com/office/officeart/2018/2/layout/IconCircleList"/>
    <dgm:cxn modelId="{AB094ECA-0D19-4641-BAB9-54184D9D560A}" type="presParOf" srcId="{7E66EAA9-7058-4A85-95D1-323E9E1C6C36}" destId="{FED142ED-B9E0-47E7-AE0C-76EF256F59FD}" srcOrd="0" destOrd="0" presId="urn:microsoft.com/office/officeart/2018/2/layout/IconCircleList"/>
    <dgm:cxn modelId="{790ACD4E-3260-43FF-98C5-DEB76E1C5FD6}" type="presParOf" srcId="{7E66EAA9-7058-4A85-95D1-323E9E1C6C36}" destId="{857DD9E0-FCAF-489A-88A5-A40932270A58}" srcOrd="1" destOrd="0" presId="urn:microsoft.com/office/officeart/2018/2/layout/IconCircleList"/>
    <dgm:cxn modelId="{4C7018DB-5F71-415C-84C4-3F34451A5C7C}" type="presParOf" srcId="{7E66EAA9-7058-4A85-95D1-323E9E1C6C36}" destId="{59C6FE83-D959-4870-8FE3-CD8DE708C936}" srcOrd="2" destOrd="0" presId="urn:microsoft.com/office/officeart/2018/2/layout/IconCircleList"/>
    <dgm:cxn modelId="{7546FD7F-8396-4766-BC30-C08BEB46152A}" type="presParOf" srcId="{7E66EAA9-7058-4A85-95D1-323E9E1C6C36}" destId="{EE74FAD2-C86C-49D3-A4CA-1A8286CF3D30}" srcOrd="3" destOrd="0" presId="urn:microsoft.com/office/officeart/2018/2/layout/IconCircleList"/>
    <dgm:cxn modelId="{2A733C0E-4E86-458E-BF01-B2E2BF291277}" type="presParOf" srcId="{73038C1E-5830-4C05-939F-E48F148E3D0C}" destId="{CA157597-D28A-4508-93EA-AA25DBF925E8}" srcOrd="3" destOrd="0" presId="urn:microsoft.com/office/officeart/2018/2/layout/IconCircleList"/>
    <dgm:cxn modelId="{D40D3F5A-B813-46DD-9E98-2E6EF2A1D290}" type="presParOf" srcId="{73038C1E-5830-4C05-939F-E48F148E3D0C}" destId="{7E87CA25-C535-44F3-95D7-9B69BB710EF8}" srcOrd="4" destOrd="0" presId="urn:microsoft.com/office/officeart/2018/2/layout/IconCircleList"/>
    <dgm:cxn modelId="{021ECB86-2D84-439C-AF05-FC71BDB98F0E}" type="presParOf" srcId="{7E87CA25-C535-44F3-95D7-9B69BB710EF8}" destId="{90B99D06-8753-45FA-BBA1-C9AF403E2DA5}" srcOrd="0" destOrd="0" presId="urn:microsoft.com/office/officeart/2018/2/layout/IconCircleList"/>
    <dgm:cxn modelId="{07282124-A670-419A-885C-3045DFCA99A9}" type="presParOf" srcId="{7E87CA25-C535-44F3-95D7-9B69BB710EF8}" destId="{88EAADE6-5CAF-4F6B-BE90-6DF0E933F169}" srcOrd="1" destOrd="0" presId="urn:microsoft.com/office/officeart/2018/2/layout/IconCircleList"/>
    <dgm:cxn modelId="{2161A09B-6D42-49D7-9C0D-EEDC5A9FF697}" type="presParOf" srcId="{7E87CA25-C535-44F3-95D7-9B69BB710EF8}" destId="{67C9777A-44A9-47F8-A5F7-0C75A5E9DA41}" srcOrd="2" destOrd="0" presId="urn:microsoft.com/office/officeart/2018/2/layout/IconCircleList"/>
    <dgm:cxn modelId="{3E96FEE6-F392-4420-8A7D-0C424FA525C1}" type="presParOf" srcId="{7E87CA25-C535-44F3-95D7-9B69BB710EF8}" destId="{F4924466-DB86-4A98-BCA2-E0DE7FE6FDCE}" srcOrd="3" destOrd="0" presId="urn:microsoft.com/office/officeart/2018/2/layout/IconCircleList"/>
    <dgm:cxn modelId="{38AC3889-BC56-424B-96D9-7ABCD3163593}" type="presParOf" srcId="{73038C1E-5830-4C05-939F-E48F148E3D0C}" destId="{CB50A637-FF92-4323-810D-F4A21778AC01}" srcOrd="5" destOrd="0" presId="urn:microsoft.com/office/officeart/2018/2/layout/IconCircleList"/>
    <dgm:cxn modelId="{B938430F-455D-4E1B-9A3C-5364D7792469}" type="presParOf" srcId="{73038C1E-5830-4C05-939F-E48F148E3D0C}" destId="{330AC376-EFB4-4850-B5E3-E718A8503DCD}" srcOrd="6" destOrd="0" presId="urn:microsoft.com/office/officeart/2018/2/layout/IconCircleList"/>
    <dgm:cxn modelId="{1D32DE6A-101B-4C34-9066-22D02F08C6B4}" type="presParOf" srcId="{330AC376-EFB4-4850-B5E3-E718A8503DCD}" destId="{F9467431-ADF0-43C3-A981-AEE340532A5E}" srcOrd="0" destOrd="0" presId="urn:microsoft.com/office/officeart/2018/2/layout/IconCircleList"/>
    <dgm:cxn modelId="{818D03D6-623B-4ACA-BA41-ACE6BDC2E90B}" type="presParOf" srcId="{330AC376-EFB4-4850-B5E3-E718A8503DCD}" destId="{A4FF06FA-4684-4F3D-AA74-4B363BA4B6BA}" srcOrd="1" destOrd="0" presId="urn:microsoft.com/office/officeart/2018/2/layout/IconCircleList"/>
    <dgm:cxn modelId="{88D8ABE3-14F2-40AF-BA51-27AAD0269612}" type="presParOf" srcId="{330AC376-EFB4-4850-B5E3-E718A8503DCD}" destId="{A74711D8-4F0B-4F4D-9106-3C626BCBEE70}" srcOrd="2" destOrd="0" presId="urn:microsoft.com/office/officeart/2018/2/layout/IconCircleList"/>
    <dgm:cxn modelId="{FC93C893-DE04-48E6-B5E5-217404F58838}" type="presParOf" srcId="{330AC376-EFB4-4850-B5E3-E718A8503DCD}" destId="{D8B2D998-E61C-41BE-9564-D06FDD1EB0D6}" srcOrd="3" destOrd="0" presId="urn:microsoft.com/office/officeart/2018/2/layout/IconCircleList"/>
    <dgm:cxn modelId="{2B36FD5B-8753-46AD-AE05-4F4F6A4C5B3F}" type="presParOf" srcId="{73038C1E-5830-4C05-939F-E48F148E3D0C}" destId="{A6BD8745-8C2A-4680-BA63-3D02E06AEE0F}" srcOrd="7" destOrd="0" presId="urn:microsoft.com/office/officeart/2018/2/layout/IconCircleList"/>
    <dgm:cxn modelId="{881A8DCB-5703-4276-9C9B-EF79555BF1EF}" type="presParOf" srcId="{73038C1E-5830-4C05-939F-E48F148E3D0C}" destId="{D6AA1DA6-74DD-46B5-879E-662977ADFE0C}" srcOrd="8" destOrd="0" presId="urn:microsoft.com/office/officeart/2018/2/layout/IconCircleList"/>
    <dgm:cxn modelId="{FE1BDC1E-D0E9-4B3B-9671-DBA639B36A8E}" type="presParOf" srcId="{D6AA1DA6-74DD-46B5-879E-662977ADFE0C}" destId="{9D206115-87F6-4F7E-8B9E-0F818F2E3C9A}" srcOrd="0" destOrd="0" presId="urn:microsoft.com/office/officeart/2018/2/layout/IconCircleList"/>
    <dgm:cxn modelId="{D591307E-2E86-4B46-9DCE-4C4E220E7674}" type="presParOf" srcId="{D6AA1DA6-74DD-46B5-879E-662977ADFE0C}" destId="{8D72F40D-8495-4F5D-9CEB-868F915E8795}" srcOrd="1" destOrd="0" presId="urn:microsoft.com/office/officeart/2018/2/layout/IconCircleList"/>
    <dgm:cxn modelId="{A95622FE-7D17-4F44-9611-F22198239CB1}" type="presParOf" srcId="{D6AA1DA6-74DD-46B5-879E-662977ADFE0C}" destId="{7BBF8AF9-08E2-4F86-AE54-2609F821FD12}" srcOrd="2" destOrd="0" presId="urn:microsoft.com/office/officeart/2018/2/layout/IconCircleList"/>
    <dgm:cxn modelId="{48770632-02E3-4A27-B073-C788917FC685}" type="presParOf" srcId="{D6AA1DA6-74DD-46B5-879E-662977ADFE0C}" destId="{FF932388-DD8E-4666-BC28-B85E3E6DF917}" srcOrd="3" destOrd="0" presId="urn:microsoft.com/office/officeart/2018/2/layout/IconCircleList"/>
    <dgm:cxn modelId="{22101C75-9276-4BC6-AD5D-A935A75FA478}" type="presParOf" srcId="{73038C1E-5830-4C05-939F-E48F148E3D0C}" destId="{405119B7-E0F6-409F-882C-70938862A715}" srcOrd="9" destOrd="0" presId="urn:microsoft.com/office/officeart/2018/2/layout/IconCircleList"/>
    <dgm:cxn modelId="{FA09D3D3-FC52-417E-B6DD-FAD725B4D108}" type="presParOf" srcId="{73038C1E-5830-4C05-939F-E48F148E3D0C}" destId="{A0649482-C8B6-4FB3-AB60-491A5379E949}" srcOrd="10" destOrd="0" presId="urn:microsoft.com/office/officeart/2018/2/layout/IconCircleList"/>
    <dgm:cxn modelId="{8065FFF5-DE90-4FC8-AB85-62AA73F2F98D}" type="presParOf" srcId="{A0649482-C8B6-4FB3-AB60-491A5379E949}" destId="{4C8DA2F1-F8D9-4C1B-A711-C990724344FE}" srcOrd="0" destOrd="0" presId="urn:microsoft.com/office/officeart/2018/2/layout/IconCircleList"/>
    <dgm:cxn modelId="{FCD69C6E-8BC2-4C39-A355-BFA638322D32}" type="presParOf" srcId="{A0649482-C8B6-4FB3-AB60-491A5379E949}" destId="{AD1DE150-FDD4-4B00-B4EF-C01002D75FD0}" srcOrd="1" destOrd="0" presId="urn:microsoft.com/office/officeart/2018/2/layout/IconCircleList"/>
    <dgm:cxn modelId="{439D25E0-7F9B-4258-BC12-3F44E01EA8DE}" type="presParOf" srcId="{A0649482-C8B6-4FB3-AB60-491A5379E949}" destId="{741D226D-E464-439D-8CDD-156C2FA91CF2}" srcOrd="2" destOrd="0" presId="urn:microsoft.com/office/officeart/2018/2/layout/IconCircleList"/>
    <dgm:cxn modelId="{4CCCA307-202C-4F1E-9488-295E726BED55}" type="presParOf" srcId="{A0649482-C8B6-4FB3-AB60-491A5379E949}" destId="{2A02508D-F454-4941-87EC-571FD72BC276}" srcOrd="3" destOrd="0" presId="urn:microsoft.com/office/officeart/2018/2/layout/IconCircleList"/>
    <dgm:cxn modelId="{F4FB1221-28B9-490A-9E2F-AC02D4801815}" type="presParOf" srcId="{73038C1E-5830-4C05-939F-E48F148E3D0C}" destId="{B381A7A8-8051-4722-B30F-44C536E21D47}" srcOrd="11" destOrd="0" presId="urn:microsoft.com/office/officeart/2018/2/layout/IconCircleList"/>
    <dgm:cxn modelId="{29BBA763-291F-4B8A-B2BE-3B19DF44BFEA}" type="presParOf" srcId="{73038C1E-5830-4C05-939F-E48F148E3D0C}" destId="{084285D7-129E-47F3-8BE6-80A3E5A30BFE}" srcOrd="12" destOrd="0" presId="urn:microsoft.com/office/officeart/2018/2/layout/IconCircleList"/>
    <dgm:cxn modelId="{F5587E99-D046-4DEB-829F-B0645272AD6A}" type="presParOf" srcId="{084285D7-129E-47F3-8BE6-80A3E5A30BFE}" destId="{E1CD73B3-085B-44DA-80A8-F654A5C9B5F6}" srcOrd="0" destOrd="0" presId="urn:microsoft.com/office/officeart/2018/2/layout/IconCircleList"/>
    <dgm:cxn modelId="{9909B98B-6811-450B-84D2-F8F89BB869D1}" type="presParOf" srcId="{084285D7-129E-47F3-8BE6-80A3E5A30BFE}" destId="{4819AB48-F365-465B-81FA-883B230E9E7C}" srcOrd="1" destOrd="0" presId="urn:microsoft.com/office/officeart/2018/2/layout/IconCircleList"/>
    <dgm:cxn modelId="{BD173CCA-5254-40C8-972E-0198BC60C04B}" type="presParOf" srcId="{084285D7-129E-47F3-8BE6-80A3E5A30BFE}" destId="{106DBCFF-6AC2-4DA4-B827-3F9D57B03582}" srcOrd="2" destOrd="0" presId="urn:microsoft.com/office/officeart/2018/2/layout/IconCircleList"/>
    <dgm:cxn modelId="{CE5321DE-A10F-4567-A18A-8B76EC31D17F}" type="presParOf" srcId="{084285D7-129E-47F3-8BE6-80A3E5A30BFE}" destId="{12925CEB-3EE7-4E24-8DF2-DA55B0C04197}" srcOrd="3" destOrd="0" presId="urn:microsoft.com/office/officeart/2018/2/layout/IconCircleList"/>
    <dgm:cxn modelId="{8DD7D6B4-5B4B-4660-8CEB-A4829128F780}" type="presParOf" srcId="{73038C1E-5830-4C05-939F-E48F148E3D0C}" destId="{3F762D59-D272-4D87-8870-B0DE96738033}" srcOrd="13" destOrd="0" presId="urn:microsoft.com/office/officeart/2018/2/layout/IconCircleList"/>
    <dgm:cxn modelId="{3D9325A3-90E6-4173-8162-292B411013F2}" type="presParOf" srcId="{73038C1E-5830-4C05-939F-E48F148E3D0C}" destId="{7DA35796-B232-4B7B-9ED1-661F543046DA}" srcOrd="14" destOrd="0" presId="urn:microsoft.com/office/officeart/2018/2/layout/IconCircleList"/>
    <dgm:cxn modelId="{2AC55962-02C9-4AEB-85D1-3E8C40DE11A4}" type="presParOf" srcId="{7DA35796-B232-4B7B-9ED1-661F543046DA}" destId="{EC2BCE0F-4285-492D-BFB5-427732664F06}" srcOrd="0" destOrd="0" presId="urn:microsoft.com/office/officeart/2018/2/layout/IconCircleList"/>
    <dgm:cxn modelId="{35D860FD-5299-49FB-930B-7303C17EE251}" type="presParOf" srcId="{7DA35796-B232-4B7B-9ED1-661F543046DA}" destId="{BB83790B-4331-4888-B2F4-8355A072A239}" srcOrd="1" destOrd="0" presId="urn:microsoft.com/office/officeart/2018/2/layout/IconCircleList"/>
    <dgm:cxn modelId="{F434FD57-4778-41C1-B4DF-EEED412565F0}" type="presParOf" srcId="{7DA35796-B232-4B7B-9ED1-661F543046DA}" destId="{62CFFDE4-25AB-4C11-B812-67036CCD021A}" srcOrd="2" destOrd="0" presId="urn:microsoft.com/office/officeart/2018/2/layout/IconCircleList"/>
    <dgm:cxn modelId="{DC36C3A0-82A4-4D76-AB6D-8AE7724495DD}" type="presParOf" srcId="{7DA35796-B232-4B7B-9ED1-661F543046DA}" destId="{9D70A2E9-25F1-40A0-91C7-C55B255B4981}" srcOrd="3" destOrd="0" presId="urn:microsoft.com/office/officeart/2018/2/layout/IconCircleList"/>
    <dgm:cxn modelId="{183411F8-8481-4342-A666-F01804930D7F}" type="presParOf" srcId="{73038C1E-5830-4C05-939F-E48F148E3D0C}" destId="{FDA5BE0C-E4EB-42D0-8A92-0AB1F45D023E}" srcOrd="15" destOrd="0" presId="urn:microsoft.com/office/officeart/2018/2/layout/IconCircleList"/>
    <dgm:cxn modelId="{24626AB6-CC9B-480D-A931-8C24F51C024F}" type="presParOf" srcId="{73038C1E-5830-4C05-939F-E48F148E3D0C}" destId="{32209A5E-39FE-4D04-9199-E2C4BFFC1E43}" srcOrd="16" destOrd="0" presId="urn:microsoft.com/office/officeart/2018/2/layout/IconCircleList"/>
    <dgm:cxn modelId="{43CEAF53-DB95-433A-BB17-33E94CFEEBC3}" type="presParOf" srcId="{32209A5E-39FE-4D04-9199-E2C4BFFC1E43}" destId="{DDB9E7FA-CC72-4B04-B142-52F96DC0B5F4}" srcOrd="0" destOrd="0" presId="urn:microsoft.com/office/officeart/2018/2/layout/IconCircleList"/>
    <dgm:cxn modelId="{6736679A-7E2A-4A04-AB99-8D671D3EF10D}" type="presParOf" srcId="{32209A5E-39FE-4D04-9199-E2C4BFFC1E43}" destId="{DFA19FB2-F01B-496A-AAF6-E7F7B9BF97CB}" srcOrd="1" destOrd="0" presId="urn:microsoft.com/office/officeart/2018/2/layout/IconCircleList"/>
    <dgm:cxn modelId="{265BE1D6-2B86-4F50-AB8A-7E69544A47C2}" type="presParOf" srcId="{32209A5E-39FE-4D04-9199-E2C4BFFC1E43}" destId="{295C2915-BE34-4297-8525-7464BFD4C442}" srcOrd="2" destOrd="0" presId="urn:microsoft.com/office/officeart/2018/2/layout/IconCircleList"/>
    <dgm:cxn modelId="{49271412-9E3C-4CE7-9BD9-4FB5189041AB}" type="presParOf" srcId="{32209A5E-39FE-4D04-9199-E2C4BFFC1E43}" destId="{9E21196E-C89F-49A4-B5F5-B2F90A1FD4C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DE0F6-8857-45CE-B240-B10FD5411727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41E21C6-1DF8-440E-A9C7-B7E625C1EC6C}">
      <dgm:prSet custT="1"/>
      <dgm:spPr/>
      <dgm:t>
        <a:bodyPr/>
        <a:lstStyle/>
        <a:p>
          <a:r>
            <a:rPr lang="en-GB" sz="1400" b="1" dirty="0"/>
            <a:t>Sponsoring skilled workers from overseas</a:t>
          </a:r>
          <a:endParaRPr lang="en-US" sz="1400" b="1" dirty="0"/>
        </a:p>
      </dgm:t>
    </dgm:pt>
    <dgm:pt modelId="{052D2411-D9C2-44B2-AB9B-6F9BE4717856}" type="parTrans" cxnId="{F1427924-A141-41C4-9CC2-A66C2601A4B2}">
      <dgm:prSet/>
      <dgm:spPr/>
      <dgm:t>
        <a:bodyPr/>
        <a:lstStyle/>
        <a:p>
          <a:endParaRPr lang="en-US"/>
        </a:p>
      </dgm:t>
    </dgm:pt>
    <dgm:pt modelId="{CA5DC863-CA1B-4A2B-9C57-D8C3FD90A01E}" type="sibTrans" cxnId="{F1427924-A141-41C4-9CC2-A66C2601A4B2}">
      <dgm:prSet/>
      <dgm:spPr/>
      <dgm:t>
        <a:bodyPr/>
        <a:lstStyle/>
        <a:p>
          <a:endParaRPr lang="en-US"/>
        </a:p>
      </dgm:t>
    </dgm:pt>
    <dgm:pt modelId="{6E84ECE2-A215-4DEB-885F-32AC55D59514}">
      <dgm:prSet custT="1"/>
      <dgm:spPr/>
      <dgm:t>
        <a:bodyPr/>
        <a:lstStyle/>
        <a:p>
          <a:r>
            <a:rPr lang="en-GB" sz="1400" b="1" dirty="0"/>
            <a:t>Approaching companies from SA and NZ where there is a surplus of skilled employees to arrange internal transfers</a:t>
          </a:r>
          <a:endParaRPr lang="en-US" sz="1400" b="1" dirty="0"/>
        </a:p>
      </dgm:t>
    </dgm:pt>
    <dgm:pt modelId="{A7345A99-5942-4AEC-A80A-1282DABD6AAF}" type="parTrans" cxnId="{57DD5943-6EE6-4B5D-A7D0-ACB718DAC039}">
      <dgm:prSet/>
      <dgm:spPr/>
      <dgm:t>
        <a:bodyPr/>
        <a:lstStyle/>
        <a:p>
          <a:endParaRPr lang="en-US"/>
        </a:p>
      </dgm:t>
    </dgm:pt>
    <dgm:pt modelId="{3873CCC1-2F8D-49C7-9003-91C74394AE44}" type="sibTrans" cxnId="{57DD5943-6EE6-4B5D-A7D0-ACB718DAC039}">
      <dgm:prSet/>
      <dgm:spPr/>
      <dgm:t>
        <a:bodyPr/>
        <a:lstStyle/>
        <a:p>
          <a:endParaRPr lang="en-US"/>
        </a:p>
      </dgm:t>
    </dgm:pt>
    <dgm:pt modelId="{EAC19121-552B-4C25-A909-F5EAC9D79371}">
      <dgm:prSet custT="1"/>
      <dgm:spPr/>
      <dgm:t>
        <a:bodyPr/>
        <a:lstStyle/>
        <a:p>
          <a:r>
            <a:rPr lang="en-GB" sz="1400" b="1" dirty="0"/>
            <a:t>Analysed exit interviews to find out why people were leaving</a:t>
          </a:r>
          <a:endParaRPr lang="en-US" sz="1400" b="1" dirty="0"/>
        </a:p>
      </dgm:t>
    </dgm:pt>
    <dgm:pt modelId="{1200D6AE-62A5-4861-BD90-F4516A5B5E8A}" type="parTrans" cxnId="{1B77EAB5-FD76-4F8E-A06E-EA152F4ADD27}">
      <dgm:prSet/>
      <dgm:spPr/>
      <dgm:t>
        <a:bodyPr/>
        <a:lstStyle/>
        <a:p>
          <a:endParaRPr lang="en-US"/>
        </a:p>
      </dgm:t>
    </dgm:pt>
    <dgm:pt modelId="{6A126F4C-37C9-441C-AABF-0F6D98F47B71}" type="sibTrans" cxnId="{1B77EAB5-FD76-4F8E-A06E-EA152F4ADD27}">
      <dgm:prSet/>
      <dgm:spPr/>
      <dgm:t>
        <a:bodyPr/>
        <a:lstStyle/>
        <a:p>
          <a:endParaRPr lang="en-US"/>
        </a:p>
      </dgm:t>
    </dgm:pt>
    <dgm:pt modelId="{E973207A-E8D3-49C8-B123-7DE2F36D9BB3}">
      <dgm:prSet custT="1"/>
      <dgm:spPr/>
      <dgm:t>
        <a:bodyPr/>
        <a:lstStyle/>
        <a:p>
          <a:r>
            <a:rPr lang="en-GB" sz="1400" b="1" dirty="0"/>
            <a:t>Developed our relationships with recruitment agencies</a:t>
          </a:r>
          <a:endParaRPr lang="en-US" sz="1400" b="1" dirty="0"/>
        </a:p>
      </dgm:t>
    </dgm:pt>
    <dgm:pt modelId="{9BC782A3-A935-4976-A2EE-975BCC1701E5}" type="parTrans" cxnId="{4ECBF0C9-6779-4892-8AAB-8927192B0083}">
      <dgm:prSet/>
      <dgm:spPr/>
      <dgm:t>
        <a:bodyPr/>
        <a:lstStyle/>
        <a:p>
          <a:endParaRPr lang="en-US"/>
        </a:p>
      </dgm:t>
    </dgm:pt>
    <dgm:pt modelId="{7097712E-0098-470D-B017-175C7D174EAA}" type="sibTrans" cxnId="{4ECBF0C9-6779-4892-8AAB-8927192B0083}">
      <dgm:prSet/>
      <dgm:spPr/>
      <dgm:t>
        <a:bodyPr/>
        <a:lstStyle/>
        <a:p>
          <a:endParaRPr lang="en-US"/>
        </a:p>
      </dgm:t>
    </dgm:pt>
    <dgm:pt modelId="{CD71D843-63EA-4D7C-A5C9-F9EDE58F5741}">
      <dgm:prSet custT="1"/>
      <dgm:spPr/>
      <dgm:t>
        <a:bodyPr/>
        <a:lstStyle/>
        <a:p>
          <a:r>
            <a:rPr lang="en-GB" sz="1400" b="1" dirty="0"/>
            <a:t>Training for managers on the use of Linked In</a:t>
          </a:r>
          <a:endParaRPr lang="en-US" sz="1400" b="1" dirty="0"/>
        </a:p>
      </dgm:t>
    </dgm:pt>
    <dgm:pt modelId="{2D6D8385-3786-43F5-BF8F-6E8A4FC0FFEC}" type="parTrans" cxnId="{8AEDFCDA-5178-48A4-889C-9804AE238783}">
      <dgm:prSet/>
      <dgm:spPr/>
      <dgm:t>
        <a:bodyPr/>
        <a:lstStyle/>
        <a:p>
          <a:endParaRPr lang="en-US"/>
        </a:p>
      </dgm:t>
    </dgm:pt>
    <dgm:pt modelId="{7D7DEE65-15AD-4157-A945-6B9B9843F3D0}" type="sibTrans" cxnId="{8AEDFCDA-5178-48A4-889C-9804AE238783}">
      <dgm:prSet/>
      <dgm:spPr/>
      <dgm:t>
        <a:bodyPr/>
        <a:lstStyle/>
        <a:p>
          <a:endParaRPr lang="en-US"/>
        </a:p>
      </dgm:t>
    </dgm:pt>
    <dgm:pt modelId="{72ADFA20-AF20-4706-8233-531DC6C71592}">
      <dgm:prSet custT="1"/>
      <dgm:spPr/>
      <dgm:t>
        <a:bodyPr/>
        <a:lstStyle/>
        <a:p>
          <a:r>
            <a:rPr lang="en-GB" sz="1400" b="1" dirty="0"/>
            <a:t>Reviewing pay and benefits</a:t>
          </a:r>
          <a:endParaRPr lang="en-US" sz="1400" b="1" dirty="0"/>
        </a:p>
      </dgm:t>
    </dgm:pt>
    <dgm:pt modelId="{10123902-A355-40B7-B3C7-7F9C96F07BAB}" type="parTrans" cxnId="{DB556931-EA04-4404-B884-DAE97AE8F8CB}">
      <dgm:prSet/>
      <dgm:spPr/>
      <dgm:t>
        <a:bodyPr/>
        <a:lstStyle/>
        <a:p>
          <a:endParaRPr lang="en-US"/>
        </a:p>
      </dgm:t>
    </dgm:pt>
    <dgm:pt modelId="{CDB1B8D6-DEB6-414A-A314-3236B9F42B58}" type="sibTrans" cxnId="{DB556931-EA04-4404-B884-DAE97AE8F8CB}">
      <dgm:prSet/>
      <dgm:spPr/>
      <dgm:t>
        <a:bodyPr/>
        <a:lstStyle/>
        <a:p>
          <a:endParaRPr lang="en-US"/>
        </a:p>
      </dgm:t>
    </dgm:pt>
    <dgm:pt modelId="{5ADD8DEE-E119-412B-B525-D5D1233D783C}" type="pres">
      <dgm:prSet presAssocID="{3ADDE0F6-8857-45CE-B240-B10FD5411727}" presName="root" presStyleCnt="0">
        <dgm:presLayoutVars>
          <dgm:dir/>
          <dgm:resizeHandles val="exact"/>
        </dgm:presLayoutVars>
      </dgm:prSet>
      <dgm:spPr/>
    </dgm:pt>
    <dgm:pt modelId="{57EC79E5-585F-44BF-B179-3A37A0627F13}" type="pres">
      <dgm:prSet presAssocID="{3ADDE0F6-8857-45CE-B240-B10FD5411727}" presName="container" presStyleCnt="0">
        <dgm:presLayoutVars>
          <dgm:dir/>
          <dgm:resizeHandles val="exact"/>
        </dgm:presLayoutVars>
      </dgm:prSet>
      <dgm:spPr/>
    </dgm:pt>
    <dgm:pt modelId="{B9D94D7E-2AAF-4055-96E6-6F9B2E9C81C0}" type="pres">
      <dgm:prSet presAssocID="{941E21C6-1DF8-440E-A9C7-B7E625C1EC6C}" presName="compNode" presStyleCnt="0"/>
      <dgm:spPr/>
    </dgm:pt>
    <dgm:pt modelId="{25A86E6C-1B46-40AD-9443-B899B77E6150}" type="pres">
      <dgm:prSet presAssocID="{941E21C6-1DF8-440E-A9C7-B7E625C1EC6C}" presName="iconBgRect" presStyleLbl="bgShp" presStyleIdx="0" presStyleCnt="6"/>
      <dgm:spPr>
        <a:solidFill>
          <a:schemeClr val="accent1">
            <a:lumMod val="20000"/>
            <a:lumOff val="80000"/>
          </a:schemeClr>
        </a:solidFill>
      </dgm:spPr>
    </dgm:pt>
    <dgm:pt modelId="{837DD7D8-44AE-47D8-8821-15527D69ADD3}" type="pres">
      <dgm:prSet presAssocID="{941E21C6-1DF8-440E-A9C7-B7E625C1EC6C}" presName="iconRect" presStyleLbl="node1" presStyleIdx="0" presStyleCnt="6"/>
      <dgm:spPr>
        <a:blipFill dpi="0" rotWithShape="1">
          <a:blip xmlns:r="http://schemas.openxmlformats.org/officeDocument/2006/relationships" r:embed="rId1">
            <a:alphaModFix amt="97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09E1581-99A8-444C-9F94-0C5C65EA4E40}" type="pres">
      <dgm:prSet presAssocID="{941E21C6-1DF8-440E-A9C7-B7E625C1EC6C}" presName="spaceRect" presStyleCnt="0"/>
      <dgm:spPr/>
    </dgm:pt>
    <dgm:pt modelId="{EDA8BBF3-9004-4AB1-AD99-B7F1D8B12577}" type="pres">
      <dgm:prSet presAssocID="{941E21C6-1DF8-440E-A9C7-B7E625C1EC6C}" presName="textRect" presStyleLbl="revTx" presStyleIdx="0" presStyleCnt="6">
        <dgm:presLayoutVars>
          <dgm:chMax val="1"/>
          <dgm:chPref val="1"/>
        </dgm:presLayoutVars>
      </dgm:prSet>
      <dgm:spPr/>
    </dgm:pt>
    <dgm:pt modelId="{3D51731A-3DF2-4A70-9B08-87F88458FAAD}" type="pres">
      <dgm:prSet presAssocID="{CA5DC863-CA1B-4A2B-9C57-D8C3FD90A01E}" presName="sibTrans" presStyleLbl="sibTrans2D1" presStyleIdx="0" presStyleCnt="0"/>
      <dgm:spPr/>
    </dgm:pt>
    <dgm:pt modelId="{8D41C974-171A-4480-B901-765F4CE1FF6F}" type="pres">
      <dgm:prSet presAssocID="{6E84ECE2-A215-4DEB-885F-32AC55D59514}" presName="compNode" presStyleCnt="0"/>
      <dgm:spPr/>
    </dgm:pt>
    <dgm:pt modelId="{ECB6ED81-F156-4333-A37A-AB0C02D94082}" type="pres">
      <dgm:prSet presAssocID="{6E84ECE2-A215-4DEB-885F-32AC55D59514}" presName="iconBgRect" presStyleLbl="bgShp" presStyleIdx="1" presStyleCnt="6"/>
      <dgm:spPr>
        <a:solidFill>
          <a:schemeClr val="accent1">
            <a:lumMod val="20000"/>
            <a:lumOff val="80000"/>
          </a:schemeClr>
        </a:solidFill>
      </dgm:spPr>
    </dgm:pt>
    <dgm:pt modelId="{CDCECF76-8969-4B83-BED8-4C38254F6F16}" type="pres">
      <dgm:prSet presAssocID="{6E84ECE2-A215-4DEB-885F-32AC55D59514}" presName="iconRect" presStyleLbl="node1" presStyleIdx="1" presStyleCnt="6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1DF2AA9-F97A-4B01-9878-53EC801BD17B}" type="pres">
      <dgm:prSet presAssocID="{6E84ECE2-A215-4DEB-885F-32AC55D59514}" presName="spaceRect" presStyleCnt="0"/>
      <dgm:spPr/>
    </dgm:pt>
    <dgm:pt modelId="{7D94EE52-BF43-4183-B484-983639B14F66}" type="pres">
      <dgm:prSet presAssocID="{6E84ECE2-A215-4DEB-885F-32AC55D59514}" presName="textRect" presStyleLbl="revTx" presStyleIdx="1" presStyleCnt="6">
        <dgm:presLayoutVars>
          <dgm:chMax val="1"/>
          <dgm:chPref val="1"/>
        </dgm:presLayoutVars>
      </dgm:prSet>
      <dgm:spPr/>
    </dgm:pt>
    <dgm:pt modelId="{5F28A305-E881-4471-B483-C8D0EE6727F5}" type="pres">
      <dgm:prSet presAssocID="{3873CCC1-2F8D-49C7-9003-91C74394AE44}" presName="sibTrans" presStyleLbl="sibTrans2D1" presStyleIdx="0" presStyleCnt="0"/>
      <dgm:spPr/>
    </dgm:pt>
    <dgm:pt modelId="{C58F64EE-8097-42CE-8BF0-FE1C2F09161A}" type="pres">
      <dgm:prSet presAssocID="{EAC19121-552B-4C25-A909-F5EAC9D79371}" presName="compNode" presStyleCnt="0"/>
      <dgm:spPr/>
    </dgm:pt>
    <dgm:pt modelId="{1F09A397-CF45-4F37-957F-322EBB944B37}" type="pres">
      <dgm:prSet presAssocID="{EAC19121-552B-4C25-A909-F5EAC9D79371}" presName="iconBgRect" presStyleLbl="bgShp" presStyleIdx="2" presStyleCnt="6"/>
      <dgm:spPr>
        <a:solidFill>
          <a:schemeClr val="accent1">
            <a:lumMod val="20000"/>
            <a:lumOff val="80000"/>
          </a:schemeClr>
        </a:solidFill>
      </dgm:spPr>
    </dgm:pt>
    <dgm:pt modelId="{65AD253D-AC36-4415-B911-EF3AC8F76083}" type="pres">
      <dgm:prSet presAssocID="{EAC19121-552B-4C25-A909-F5EAC9D79371}" presName="iconRect" presStyleLbl="node1" presStyleIdx="2" presStyleCnt="6"/>
      <dgm:spPr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2A3EFCB-C55C-4045-B601-F4087EE2333F}" type="pres">
      <dgm:prSet presAssocID="{EAC19121-552B-4C25-A909-F5EAC9D79371}" presName="spaceRect" presStyleCnt="0"/>
      <dgm:spPr/>
    </dgm:pt>
    <dgm:pt modelId="{C0C39EE5-7AED-41E3-B93C-67619AB30D6F}" type="pres">
      <dgm:prSet presAssocID="{EAC19121-552B-4C25-A909-F5EAC9D79371}" presName="textRect" presStyleLbl="revTx" presStyleIdx="2" presStyleCnt="6">
        <dgm:presLayoutVars>
          <dgm:chMax val="1"/>
          <dgm:chPref val="1"/>
        </dgm:presLayoutVars>
      </dgm:prSet>
      <dgm:spPr/>
    </dgm:pt>
    <dgm:pt modelId="{C91D8ABC-3EE6-4DD5-834B-753493F8D011}" type="pres">
      <dgm:prSet presAssocID="{6A126F4C-37C9-441C-AABF-0F6D98F47B71}" presName="sibTrans" presStyleLbl="sibTrans2D1" presStyleIdx="0" presStyleCnt="0"/>
      <dgm:spPr/>
    </dgm:pt>
    <dgm:pt modelId="{57B1E937-549B-4025-A65F-54DDF2B7FE4E}" type="pres">
      <dgm:prSet presAssocID="{E973207A-E8D3-49C8-B123-7DE2F36D9BB3}" presName="compNode" presStyleCnt="0"/>
      <dgm:spPr/>
    </dgm:pt>
    <dgm:pt modelId="{4179BFF8-B32B-4C36-A17B-022B08928902}" type="pres">
      <dgm:prSet presAssocID="{E973207A-E8D3-49C8-B123-7DE2F36D9BB3}" presName="iconBgRect" presStyleLbl="bgShp" presStyleIdx="3" presStyleCnt="6"/>
      <dgm:spPr>
        <a:solidFill>
          <a:schemeClr val="accent1">
            <a:lumMod val="20000"/>
            <a:lumOff val="80000"/>
          </a:schemeClr>
        </a:solidFill>
      </dgm:spPr>
    </dgm:pt>
    <dgm:pt modelId="{D459D99F-3E9B-4379-81C2-1B1456346560}" type="pres">
      <dgm:prSet presAssocID="{E973207A-E8D3-49C8-B123-7DE2F36D9BB3}" presName="iconRect" presStyleLbl="node1" presStyleIdx="3" presStyleCnt="6" custLinFactNeighborX="-1"/>
      <dgm:spPr>
        <a:blipFill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CFE87E7-4A92-49D2-A027-FB2FA6B766CF}" type="pres">
      <dgm:prSet presAssocID="{E973207A-E8D3-49C8-B123-7DE2F36D9BB3}" presName="spaceRect" presStyleCnt="0"/>
      <dgm:spPr/>
    </dgm:pt>
    <dgm:pt modelId="{71D5E7FF-E107-4502-AAB0-C594C580C914}" type="pres">
      <dgm:prSet presAssocID="{E973207A-E8D3-49C8-B123-7DE2F36D9BB3}" presName="textRect" presStyleLbl="revTx" presStyleIdx="3" presStyleCnt="6">
        <dgm:presLayoutVars>
          <dgm:chMax val="1"/>
          <dgm:chPref val="1"/>
        </dgm:presLayoutVars>
      </dgm:prSet>
      <dgm:spPr/>
    </dgm:pt>
    <dgm:pt modelId="{630C585B-AA4A-41D5-9B2B-1DA4FB9C50FA}" type="pres">
      <dgm:prSet presAssocID="{7097712E-0098-470D-B017-175C7D174EAA}" presName="sibTrans" presStyleLbl="sibTrans2D1" presStyleIdx="0" presStyleCnt="0"/>
      <dgm:spPr/>
    </dgm:pt>
    <dgm:pt modelId="{1CE18614-7502-4A2C-B889-4DDC9C668807}" type="pres">
      <dgm:prSet presAssocID="{CD71D843-63EA-4D7C-A5C9-F9EDE58F5741}" presName="compNode" presStyleCnt="0"/>
      <dgm:spPr/>
    </dgm:pt>
    <dgm:pt modelId="{A93FE081-AD1E-427B-BF93-8DF9BDBD2423}" type="pres">
      <dgm:prSet presAssocID="{CD71D843-63EA-4D7C-A5C9-F9EDE58F5741}" presName="iconBgRect" presStyleLbl="bgShp" presStyleIdx="4" presStyleCnt="6"/>
      <dgm:spPr>
        <a:solidFill>
          <a:schemeClr val="accent1">
            <a:lumMod val="20000"/>
            <a:lumOff val="80000"/>
          </a:schemeClr>
        </a:solidFill>
      </dgm:spPr>
    </dgm:pt>
    <dgm:pt modelId="{035C237F-677E-42DA-A8B2-1F37C78C4CC2}" type="pres">
      <dgm:prSet presAssocID="{CD71D843-63EA-4D7C-A5C9-F9EDE58F5741}" presName="iconRect" presStyleLbl="node1" presStyleIdx="4" presStyleCnt="6"/>
      <dgm:spPr>
        <a:blipFill>
          <a:blip xmlns:r="http://schemas.openxmlformats.org/officeDocument/2006/relationships"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6ACB52D-C48B-4C19-962B-D844E4022844}" type="pres">
      <dgm:prSet presAssocID="{CD71D843-63EA-4D7C-A5C9-F9EDE58F5741}" presName="spaceRect" presStyleCnt="0"/>
      <dgm:spPr/>
    </dgm:pt>
    <dgm:pt modelId="{CF9AD38F-D685-4983-BDD4-A1A0BB9496DD}" type="pres">
      <dgm:prSet presAssocID="{CD71D843-63EA-4D7C-A5C9-F9EDE58F5741}" presName="textRect" presStyleLbl="revTx" presStyleIdx="4" presStyleCnt="6">
        <dgm:presLayoutVars>
          <dgm:chMax val="1"/>
          <dgm:chPref val="1"/>
        </dgm:presLayoutVars>
      </dgm:prSet>
      <dgm:spPr/>
    </dgm:pt>
    <dgm:pt modelId="{205AA484-BC1E-41EA-842A-FCC2918C8D49}" type="pres">
      <dgm:prSet presAssocID="{7D7DEE65-15AD-4157-A945-6B9B9843F3D0}" presName="sibTrans" presStyleLbl="sibTrans2D1" presStyleIdx="0" presStyleCnt="0"/>
      <dgm:spPr/>
    </dgm:pt>
    <dgm:pt modelId="{4BFA281B-B203-452D-B512-1E6891A064E8}" type="pres">
      <dgm:prSet presAssocID="{72ADFA20-AF20-4706-8233-531DC6C71592}" presName="compNode" presStyleCnt="0"/>
      <dgm:spPr/>
    </dgm:pt>
    <dgm:pt modelId="{6FF1C598-821B-4F1F-981E-37C4245BB789}" type="pres">
      <dgm:prSet presAssocID="{72ADFA20-AF20-4706-8233-531DC6C71592}" presName="iconBgRect" presStyleLbl="bgShp" presStyleIdx="5" presStyleCnt="6"/>
      <dgm:spPr>
        <a:solidFill>
          <a:schemeClr val="accent1">
            <a:lumMod val="20000"/>
            <a:lumOff val="80000"/>
          </a:schemeClr>
        </a:solidFill>
      </dgm:spPr>
    </dgm:pt>
    <dgm:pt modelId="{58C17498-12B3-41D9-B938-65F5A785D217}" type="pres">
      <dgm:prSet presAssocID="{72ADFA20-AF20-4706-8233-531DC6C71592}" presName="iconRect" presStyleLbl="node1" presStyleIdx="5" presStyleCnt="6"/>
      <dgm:spPr>
        <a:blipFill>
          <a:blip xmlns:r="http://schemas.openxmlformats.org/officeDocument/2006/relationships"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03F8244-0A57-42D4-ABF8-9D494937D2A0}" type="pres">
      <dgm:prSet presAssocID="{72ADFA20-AF20-4706-8233-531DC6C71592}" presName="spaceRect" presStyleCnt="0"/>
      <dgm:spPr/>
    </dgm:pt>
    <dgm:pt modelId="{8B391B7D-717E-45D5-B873-FAEC21ABCE2D}" type="pres">
      <dgm:prSet presAssocID="{72ADFA20-AF20-4706-8233-531DC6C7159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5890008-75CE-4DB2-93B3-EF4F1D62A14A}" type="presOf" srcId="{E973207A-E8D3-49C8-B123-7DE2F36D9BB3}" destId="{71D5E7FF-E107-4502-AAB0-C594C580C914}" srcOrd="0" destOrd="0" presId="urn:microsoft.com/office/officeart/2018/2/layout/IconCircleList"/>
    <dgm:cxn modelId="{F1427924-A141-41C4-9CC2-A66C2601A4B2}" srcId="{3ADDE0F6-8857-45CE-B240-B10FD5411727}" destId="{941E21C6-1DF8-440E-A9C7-B7E625C1EC6C}" srcOrd="0" destOrd="0" parTransId="{052D2411-D9C2-44B2-AB9B-6F9BE4717856}" sibTransId="{CA5DC863-CA1B-4A2B-9C57-D8C3FD90A01E}"/>
    <dgm:cxn modelId="{E3BE832C-30AB-465F-9696-17DD7E458259}" type="presOf" srcId="{CA5DC863-CA1B-4A2B-9C57-D8C3FD90A01E}" destId="{3D51731A-3DF2-4A70-9B08-87F88458FAAD}" srcOrd="0" destOrd="0" presId="urn:microsoft.com/office/officeart/2018/2/layout/IconCircleList"/>
    <dgm:cxn modelId="{DB556931-EA04-4404-B884-DAE97AE8F8CB}" srcId="{3ADDE0F6-8857-45CE-B240-B10FD5411727}" destId="{72ADFA20-AF20-4706-8233-531DC6C71592}" srcOrd="5" destOrd="0" parTransId="{10123902-A355-40B7-B3C7-7F9C96F07BAB}" sibTransId="{CDB1B8D6-DEB6-414A-A314-3236B9F42B58}"/>
    <dgm:cxn modelId="{57DD5943-6EE6-4B5D-A7D0-ACB718DAC039}" srcId="{3ADDE0F6-8857-45CE-B240-B10FD5411727}" destId="{6E84ECE2-A215-4DEB-885F-32AC55D59514}" srcOrd="1" destOrd="0" parTransId="{A7345A99-5942-4AEC-A80A-1282DABD6AAF}" sibTransId="{3873CCC1-2F8D-49C7-9003-91C74394AE44}"/>
    <dgm:cxn modelId="{03D9B344-C946-4530-9DF2-3378929A3B19}" type="presOf" srcId="{7D7DEE65-15AD-4157-A945-6B9B9843F3D0}" destId="{205AA484-BC1E-41EA-842A-FCC2918C8D49}" srcOrd="0" destOrd="0" presId="urn:microsoft.com/office/officeart/2018/2/layout/IconCircleList"/>
    <dgm:cxn modelId="{DA43B769-F46F-41B5-ABB2-BAA616846156}" type="presOf" srcId="{6E84ECE2-A215-4DEB-885F-32AC55D59514}" destId="{7D94EE52-BF43-4183-B484-983639B14F66}" srcOrd="0" destOrd="0" presId="urn:microsoft.com/office/officeart/2018/2/layout/IconCircleList"/>
    <dgm:cxn modelId="{E599F64F-056A-4ABF-96C7-2785E7E86969}" type="presOf" srcId="{CD71D843-63EA-4D7C-A5C9-F9EDE58F5741}" destId="{CF9AD38F-D685-4983-BDD4-A1A0BB9496DD}" srcOrd="0" destOrd="0" presId="urn:microsoft.com/office/officeart/2018/2/layout/IconCircleList"/>
    <dgm:cxn modelId="{A1CED577-982D-46A2-876C-BB25D8A8B52D}" type="presOf" srcId="{72ADFA20-AF20-4706-8233-531DC6C71592}" destId="{8B391B7D-717E-45D5-B873-FAEC21ABCE2D}" srcOrd="0" destOrd="0" presId="urn:microsoft.com/office/officeart/2018/2/layout/IconCircleList"/>
    <dgm:cxn modelId="{6B6C3D59-D5B8-40B3-AEC2-CE1C05A7D2E5}" type="presOf" srcId="{EAC19121-552B-4C25-A909-F5EAC9D79371}" destId="{C0C39EE5-7AED-41E3-B93C-67619AB30D6F}" srcOrd="0" destOrd="0" presId="urn:microsoft.com/office/officeart/2018/2/layout/IconCircleList"/>
    <dgm:cxn modelId="{0A511D5A-555E-484B-A110-665E0250573F}" type="presOf" srcId="{7097712E-0098-470D-B017-175C7D174EAA}" destId="{630C585B-AA4A-41D5-9B2B-1DA4FB9C50FA}" srcOrd="0" destOrd="0" presId="urn:microsoft.com/office/officeart/2018/2/layout/IconCircleList"/>
    <dgm:cxn modelId="{696C9084-6E54-42FA-B227-B8CE10E56A3F}" type="presOf" srcId="{3873CCC1-2F8D-49C7-9003-91C74394AE44}" destId="{5F28A305-E881-4471-B483-C8D0EE6727F5}" srcOrd="0" destOrd="0" presId="urn:microsoft.com/office/officeart/2018/2/layout/IconCircleList"/>
    <dgm:cxn modelId="{547AB988-FE52-41D0-96CC-6111A1549F58}" type="presOf" srcId="{941E21C6-1DF8-440E-A9C7-B7E625C1EC6C}" destId="{EDA8BBF3-9004-4AB1-AD99-B7F1D8B12577}" srcOrd="0" destOrd="0" presId="urn:microsoft.com/office/officeart/2018/2/layout/IconCircleList"/>
    <dgm:cxn modelId="{CF14C699-5F6D-4CE6-9193-56D8025C9E5C}" type="presOf" srcId="{6A126F4C-37C9-441C-AABF-0F6D98F47B71}" destId="{C91D8ABC-3EE6-4DD5-834B-753493F8D011}" srcOrd="0" destOrd="0" presId="urn:microsoft.com/office/officeart/2018/2/layout/IconCircleList"/>
    <dgm:cxn modelId="{1B77EAB5-FD76-4F8E-A06E-EA152F4ADD27}" srcId="{3ADDE0F6-8857-45CE-B240-B10FD5411727}" destId="{EAC19121-552B-4C25-A909-F5EAC9D79371}" srcOrd="2" destOrd="0" parTransId="{1200D6AE-62A5-4861-BD90-F4516A5B5E8A}" sibTransId="{6A126F4C-37C9-441C-AABF-0F6D98F47B71}"/>
    <dgm:cxn modelId="{4ECBF0C9-6779-4892-8AAB-8927192B0083}" srcId="{3ADDE0F6-8857-45CE-B240-B10FD5411727}" destId="{E973207A-E8D3-49C8-B123-7DE2F36D9BB3}" srcOrd="3" destOrd="0" parTransId="{9BC782A3-A935-4976-A2EE-975BCC1701E5}" sibTransId="{7097712E-0098-470D-B017-175C7D174EAA}"/>
    <dgm:cxn modelId="{89FE4CD6-8419-4AAD-B19D-F8B5804429B3}" type="presOf" srcId="{3ADDE0F6-8857-45CE-B240-B10FD5411727}" destId="{5ADD8DEE-E119-412B-B525-D5D1233D783C}" srcOrd="0" destOrd="0" presId="urn:microsoft.com/office/officeart/2018/2/layout/IconCircleList"/>
    <dgm:cxn modelId="{8AEDFCDA-5178-48A4-889C-9804AE238783}" srcId="{3ADDE0F6-8857-45CE-B240-B10FD5411727}" destId="{CD71D843-63EA-4D7C-A5C9-F9EDE58F5741}" srcOrd="4" destOrd="0" parTransId="{2D6D8385-3786-43F5-BF8F-6E8A4FC0FFEC}" sibTransId="{7D7DEE65-15AD-4157-A945-6B9B9843F3D0}"/>
    <dgm:cxn modelId="{130301F1-C1F5-4540-BF8F-4ECA59FCD513}" type="presParOf" srcId="{5ADD8DEE-E119-412B-B525-D5D1233D783C}" destId="{57EC79E5-585F-44BF-B179-3A37A0627F13}" srcOrd="0" destOrd="0" presId="urn:microsoft.com/office/officeart/2018/2/layout/IconCircleList"/>
    <dgm:cxn modelId="{89D0AD70-F164-4C93-B97B-324F0EFCC9E8}" type="presParOf" srcId="{57EC79E5-585F-44BF-B179-3A37A0627F13}" destId="{B9D94D7E-2AAF-4055-96E6-6F9B2E9C81C0}" srcOrd="0" destOrd="0" presId="urn:microsoft.com/office/officeart/2018/2/layout/IconCircleList"/>
    <dgm:cxn modelId="{AEDC6D13-81EB-4E1C-807D-AADD20849852}" type="presParOf" srcId="{B9D94D7E-2AAF-4055-96E6-6F9B2E9C81C0}" destId="{25A86E6C-1B46-40AD-9443-B899B77E6150}" srcOrd="0" destOrd="0" presId="urn:microsoft.com/office/officeart/2018/2/layout/IconCircleList"/>
    <dgm:cxn modelId="{D0104B2F-8AA4-4848-8AF2-11503469E292}" type="presParOf" srcId="{B9D94D7E-2AAF-4055-96E6-6F9B2E9C81C0}" destId="{837DD7D8-44AE-47D8-8821-15527D69ADD3}" srcOrd="1" destOrd="0" presId="urn:microsoft.com/office/officeart/2018/2/layout/IconCircleList"/>
    <dgm:cxn modelId="{1A9AD2DF-173B-40E6-BE0B-F930B43FB8FC}" type="presParOf" srcId="{B9D94D7E-2AAF-4055-96E6-6F9B2E9C81C0}" destId="{C09E1581-99A8-444C-9F94-0C5C65EA4E40}" srcOrd="2" destOrd="0" presId="urn:microsoft.com/office/officeart/2018/2/layout/IconCircleList"/>
    <dgm:cxn modelId="{96FBB3ED-BB0C-4811-A050-729C05048485}" type="presParOf" srcId="{B9D94D7E-2AAF-4055-96E6-6F9B2E9C81C0}" destId="{EDA8BBF3-9004-4AB1-AD99-B7F1D8B12577}" srcOrd="3" destOrd="0" presId="urn:microsoft.com/office/officeart/2018/2/layout/IconCircleList"/>
    <dgm:cxn modelId="{6DDC70B8-A1D5-447D-8E44-61403B2E5ED0}" type="presParOf" srcId="{57EC79E5-585F-44BF-B179-3A37A0627F13}" destId="{3D51731A-3DF2-4A70-9B08-87F88458FAAD}" srcOrd="1" destOrd="0" presId="urn:microsoft.com/office/officeart/2018/2/layout/IconCircleList"/>
    <dgm:cxn modelId="{CB9B9EAC-5170-49A0-BC15-3EBD5FC32F07}" type="presParOf" srcId="{57EC79E5-585F-44BF-B179-3A37A0627F13}" destId="{8D41C974-171A-4480-B901-765F4CE1FF6F}" srcOrd="2" destOrd="0" presId="urn:microsoft.com/office/officeart/2018/2/layout/IconCircleList"/>
    <dgm:cxn modelId="{DF55A63C-3D08-49DB-9F2E-5562071F7AC4}" type="presParOf" srcId="{8D41C974-171A-4480-B901-765F4CE1FF6F}" destId="{ECB6ED81-F156-4333-A37A-AB0C02D94082}" srcOrd="0" destOrd="0" presId="urn:microsoft.com/office/officeart/2018/2/layout/IconCircleList"/>
    <dgm:cxn modelId="{501C116B-DE3C-4710-9168-40C02B9D5CC5}" type="presParOf" srcId="{8D41C974-171A-4480-B901-765F4CE1FF6F}" destId="{CDCECF76-8969-4B83-BED8-4C38254F6F16}" srcOrd="1" destOrd="0" presId="urn:microsoft.com/office/officeart/2018/2/layout/IconCircleList"/>
    <dgm:cxn modelId="{F59AF078-3E31-4C52-9D09-794BE3F0CE03}" type="presParOf" srcId="{8D41C974-171A-4480-B901-765F4CE1FF6F}" destId="{F1DF2AA9-F97A-4B01-9878-53EC801BD17B}" srcOrd="2" destOrd="0" presId="urn:microsoft.com/office/officeart/2018/2/layout/IconCircleList"/>
    <dgm:cxn modelId="{7556AE92-D5B9-4C6E-BFAF-3FA16784D031}" type="presParOf" srcId="{8D41C974-171A-4480-B901-765F4CE1FF6F}" destId="{7D94EE52-BF43-4183-B484-983639B14F66}" srcOrd="3" destOrd="0" presId="urn:microsoft.com/office/officeart/2018/2/layout/IconCircleList"/>
    <dgm:cxn modelId="{CF7CED07-6CF5-40C7-9DF2-2983C974224D}" type="presParOf" srcId="{57EC79E5-585F-44BF-B179-3A37A0627F13}" destId="{5F28A305-E881-4471-B483-C8D0EE6727F5}" srcOrd="3" destOrd="0" presId="urn:microsoft.com/office/officeart/2018/2/layout/IconCircleList"/>
    <dgm:cxn modelId="{B04A7C58-130F-4EB3-9FAD-96B4C3DBF5B7}" type="presParOf" srcId="{57EC79E5-585F-44BF-B179-3A37A0627F13}" destId="{C58F64EE-8097-42CE-8BF0-FE1C2F09161A}" srcOrd="4" destOrd="0" presId="urn:microsoft.com/office/officeart/2018/2/layout/IconCircleList"/>
    <dgm:cxn modelId="{2127FBCF-DB19-4FF0-9678-82890CA741BF}" type="presParOf" srcId="{C58F64EE-8097-42CE-8BF0-FE1C2F09161A}" destId="{1F09A397-CF45-4F37-957F-322EBB944B37}" srcOrd="0" destOrd="0" presId="urn:microsoft.com/office/officeart/2018/2/layout/IconCircleList"/>
    <dgm:cxn modelId="{D66C0E30-CF8F-4FAE-AA44-DC1B71BFC27D}" type="presParOf" srcId="{C58F64EE-8097-42CE-8BF0-FE1C2F09161A}" destId="{65AD253D-AC36-4415-B911-EF3AC8F76083}" srcOrd="1" destOrd="0" presId="urn:microsoft.com/office/officeart/2018/2/layout/IconCircleList"/>
    <dgm:cxn modelId="{FDD6B148-FAF9-40CE-BE55-2A2278AB8D3E}" type="presParOf" srcId="{C58F64EE-8097-42CE-8BF0-FE1C2F09161A}" destId="{32A3EFCB-C55C-4045-B601-F4087EE2333F}" srcOrd="2" destOrd="0" presId="urn:microsoft.com/office/officeart/2018/2/layout/IconCircleList"/>
    <dgm:cxn modelId="{2F469F11-9904-452E-AEDA-81AEF27EFF5F}" type="presParOf" srcId="{C58F64EE-8097-42CE-8BF0-FE1C2F09161A}" destId="{C0C39EE5-7AED-41E3-B93C-67619AB30D6F}" srcOrd="3" destOrd="0" presId="urn:microsoft.com/office/officeart/2018/2/layout/IconCircleList"/>
    <dgm:cxn modelId="{B54F69D6-CE51-4556-8FA6-0982CBC181ED}" type="presParOf" srcId="{57EC79E5-585F-44BF-B179-3A37A0627F13}" destId="{C91D8ABC-3EE6-4DD5-834B-753493F8D011}" srcOrd="5" destOrd="0" presId="urn:microsoft.com/office/officeart/2018/2/layout/IconCircleList"/>
    <dgm:cxn modelId="{69937148-266A-4E74-A702-DA7CE6FD7084}" type="presParOf" srcId="{57EC79E5-585F-44BF-B179-3A37A0627F13}" destId="{57B1E937-549B-4025-A65F-54DDF2B7FE4E}" srcOrd="6" destOrd="0" presId="urn:microsoft.com/office/officeart/2018/2/layout/IconCircleList"/>
    <dgm:cxn modelId="{1579CED8-00EC-4CA1-8405-8506E5D6483A}" type="presParOf" srcId="{57B1E937-549B-4025-A65F-54DDF2B7FE4E}" destId="{4179BFF8-B32B-4C36-A17B-022B08928902}" srcOrd="0" destOrd="0" presId="urn:microsoft.com/office/officeart/2018/2/layout/IconCircleList"/>
    <dgm:cxn modelId="{A6F876BA-335C-484B-81DC-4A4FCAB708AD}" type="presParOf" srcId="{57B1E937-549B-4025-A65F-54DDF2B7FE4E}" destId="{D459D99F-3E9B-4379-81C2-1B1456346560}" srcOrd="1" destOrd="0" presId="urn:microsoft.com/office/officeart/2018/2/layout/IconCircleList"/>
    <dgm:cxn modelId="{B9FA52B8-B7B4-4BA4-81AF-69ABCC152561}" type="presParOf" srcId="{57B1E937-549B-4025-A65F-54DDF2B7FE4E}" destId="{CCFE87E7-4A92-49D2-A027-FB2FA6B766CF}" srcOrd="2" destOrd="0" presId="urn:microsoft.com/office/officeart/2018/2/layout/IconCircleList"/>
    <dgm:cxn modelId="{63C9667D-2987-4432-ABBB-6F003582325E}" type="presParOf" srcId="{57B1E937-549B-4025-A65F-54DDF2B7FE4E}" destId="{71D5E7FF-E107-4502-AAB0-C594C580C914}" srcOrd="3" destOrd="0" presId="urn:microsoft.com/office/officeart/2018/2/layout/IconCircleList"/>
    <dgm:cxn modelId="{401EDCDD-0D60-4368-8EC2-1D97AD0A2B38}" type="presParOf" srcId="{57EC79E5-585F-44BF-B179-3A37A0627F13}" destId="{630C585B-AA4A-41D5-9B2B-1DA4FB9C50FA}" srcOrd="7" destOrd="0" presId="urn:microsoft.com/office/officeart/2018/2/layout/IconCircleList"/>
    <dgm:cxn modelId="{8A0593FA-7128-48F8-A031-E32BA6C765F8}" type="presParOf" srcId="{57EC79E5-585F-44BF-B179-3A37A0627F13}" destId="{1CE18614-7502-4A2C-B889-4DDC9C668807}" srcOrd="8" destOrd="0" presId="urn:microsoft.com/office/officeart/2018/2/layout/IconCircleList"/>
    <dgm:cxn modelId="{5D06AA1A-101C-4A30-A965-BE9EAFDFF776}" type="presParOf" srcId="{1CE18614-7502-4A2C-B889-4DDC9C668807}" destId="{A93FE081-AD1E-427B-BF93-8DF9BDBD2423}" srcOrd="0" destOrd="0" presId="urn:microsoft.com/office/officeart/2018/2/layout/IconCircleList"/>
    <dgm:cxn modelId="{AEE6152E-A4AB-4F30-AE41-0F27301E4F4F}" type="presParOf" srcId="{1CE18614-7502-4A2C-B889-4DDC9C668807}" destId="{035C237F-677E-42DA-A8B2-1F37C78C4CC2}" srcOrd="1" destOrd="0" presId="urn:microsoft.com/office/officeart/2018/2/layout/IconCircleList"/>
    <dgm:cxn modelId="{634E2311-DBE6-4B01-BDA9-84E19E42CF2E}" type="presParOf" srcId="{1CE18614-7502-4A2C-B889-4DDC9C668807}" destId="{56ACB52D-C48B-4C19-962B-D844E4022844}" srcOrd="2" destOrd="0" presId="urn:microsoft.com/office/officeart/2018/2/layout/IconCircleList"/>
    <dgm:cxn modelId="{1160EDF2-284D-4DDD-A84E-DCA73E7C9E9C}" type="presParOf" srcId="{1CE18614-7502-4A2C-B889-4DDC9C668807}" destId="{CF9AD38F-D685-4983-BDD4-A1A0BB9496DD}" srcOrd="3" destOrd="0" presId="urn:microsoft.com/office/officeart/2018/2/layout/IconCircleList"/>
    <dgm:cxn modelId="{A1EDE008-2C53-4111-85D1-50DB457CD4E4}" type="presParOf" srcId="{57EC79E5-585F-44BF-B179-3A37A0627F13}" destId="{205AA484-BC1E-41EA-842A-FCC2918C8D49}" srcOrd="9" destOrd="0" presId="urn:microsoft.com/office/officeart/2018/2/layout/IconCircleList"/>
    <dgm:cxn modelId="{D87E7A3F-816B-4283-995E-3E6558B97C4D}" type="presParOf" srcId="{57EC79E5-585F-44BF-B179-3A37A0627F13}" destId="{4BFA281B-B203-452D-B512-1E6891A064E8}" srcOrd="10" destOrd="0" presId="urn:microsoft.com/office/officeart/2018/2/layout/IconCircleList"/>
    <dgm:cxn modelId="{3B2F0CFF-DC68-44C2-B810-D6ED0290AB4C}" type="presParOf" srcId="{4BFA281B-B203-452D-B512-1E6891A064E8}" destId="{6FF1C598-821B-4F1F-981E-37C4245BB789}" srcOrd="0" destOrd="0" presId="urn:microsoft.com/office/officeart/2018/2/layout/IconCircleList"/>
    <dgm:cxn modelId="{F9973E70-994C-4A6B-B209-396E855274F6}" type="presParOf" srcId="{4BFA281B-B203-452D-B512-1E6891A064E8}" destId="{58C17498-12B3-41D9-B938-65F5A785D217}" srcOrd="1" destOrd="0" presId="urn:microsoft.com/office/officeart/2018/2/layout/IconCircleList"/>
    <dgm:cxn modelId="{5099A8BE-0276-417A-90EB-DC7CEFEB4933}" type="presParOf" srcId="{4BFA281B-B203-452D-B512-1E6891A064E8}" destId="{A03F8244-0A57-42D4-ABF8-9D494937D2A0}" srcOrd="2" destOrd="0" presId="urn:microsoft.com/office/officeart/2018/2/layout/IconCircleList"/>
    <dgm:cxn modelId="{1A7CF829-B9B3-4079-AA85-7AD00E604D4A}" type="presParOf" srcId="{4BFA281B-B203-452D-B512-1E6891A064E8}" destId="{8B391B7D-717E-45D5-B873-FAEC21ABCE2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50ADE1-1CAA-4FE3-AC03-015CD6970CD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F66453-1E6A-4B85-A7B2-3A5A0BC457AB}">
      <dgm:prSet/>
      <dgm:spPr/>
      <dgm:t>
        <a:bodyPr/>
        <a:lstStyle/>
        <a:p>
          <a:r>
            <a:rPr lang="en-GB" b="1" dirty="0"/>
            <a:t>Increased focus on Glassdoor – utilising existing employee feedback</a:t>
          </a:r>
          <a:endParaRPr lang="en-US" b="1" dirty="0"/>
        </a:p>
      </dgm:t>
    </dgm:pt>
    <dgm:pt modelId="{D66FD034-9B0E-4F0A-90C6-E47172E6ABF1}" type="parTrans" cxnId="{068B8F6E-78ED-4090-BA0E-575DC15F84B9}">
      <dgm:prSet/>
      <dgm:spPr/>
      <dgm:t>
        <a:bodyPr/>
        <a:lstStyle/>
        <a:p>
          <a:endParaRPr lang="en-US"/>
        </a:p>
      </dgm:t>
    </dgm:pt>
    <dgm:pt modelId="{198B5BB7-9ADD-4752-B096-EB657AE1568B}" type="sibTrans" cxnId="{068B8F6E-78ED-4090-BA0E-575DC15F84B9}">
      <dgm:prSet/>
      <dgm:spPr/>
      <dgm:t>
        <a:bodyPr/>
        <a:lstStyle/>
        <a:p>
          <a:endParaRPr lang="en-US"/>
        </a:p>
      </dgm:t>
    </dgm:pt>
    <dgm:pt modelId="{BF32AF82-BBE1-4C60-99BD-8C542312668C}">
      <dgm:prSet/>
      <dgm:spPr/>
      <dgm:t>
        <a:bodyPr/>
        <a:lstStyle/>
        <a:p>
          <a:r>
            <a:rPr lang="en-GB" b="1" dirty="0"/>
            <a:t>Increased use of virtual platforms to speed up recruitment process – Teams, </a:t>
          </a:r>
          <a:r>
            <a:rPr lang="en-GB" b="1" dirty="0" err="1"/>
            <a:t>Cammio</a:t>
          </a:r>
          <a:r>
            <a:rPr lang="en-GB" b="1" dirty="0"/>
            <a:t> etc</a:t>
          </a:r>
          <a:r>
            <a:rPr lang="en-GB" dirty="0"/>
            <a:t>.</a:t>
          </a:r>
          <a:endParaRPr lang="en-US" dirty="0"/>
        </a:p>
      </dgm:t>
    </dgm:pt>
    <dgm:pt modelId="{B57C2931-8D9C-49F6-801C-0D9C5DCED6C1}" type="parTrans" cxnId="{493770BD-37D1-48AF-B67B-EDE6123E6F47}">
      <dgm:prSet/>
      <dgm:spPr/>
      <dgm:t>
        <a:bodyPr/>
        <a:lstStyle/>
        <a:p>
          <a:endParaRPr lang="en-US"/>
        </a:p>
      </dgm:t>
    </dgm:pt>
    <dgm:pt modelId="{5C82FAA5-DC48-4E48-8ABB-F7DDABEDAFE6}" type="sibTrans" cxnId="{493770BD-37D1-48AF-B67B-EDE6123E6F47}">
      <dgm:prSet/>
      <dgm:spPr/>
      <dgm:t>
        <a:bodyPr/>
        <a:lstStyle/>
        <a:p>
          <a:endParaRPr lang="en-US"/>
        </a:p>
      </dgm:t>
    </dgm:pt>
    <dgm:pt modelId="{DCB37C17-51D8-4F82-8860-D6AB2D370E2A}">
      <dgm:prSet/>
      <dgm:spPr/>
      <dgm:t>
        <a:bodyPr/>
        <a:lstStyle/>
        <a:p>
          <a:r>
            <a:rPr lang="en-GB" b="1" dirty="0"/>
            <a:t>Incentivised employee referrals</a:t>
          </a:r>
          <a:endParaRPr lang="en-US" b="1" dirty="0"/>
        </a:p>
      </dgm:t>
    </dgm:pt>
    <dgm:pt modelId="{A43B1B89-8648-4275-B861-A4382F341E8C}" type="parTrans" cxnId="{58061F73-BC99-4B57-A25B-7B7527693193}">
      <dgm:prSet/>
      <dgm:spPr/>
      <dgm:t>
        <a:bodyPr/>
        <a:lstStyle/>
        <a:p>
          <a:endParaRPr lang="en-US"/>
        </a:p>
      </dgm:t>
    </dgm:pt>
    <dgm:pt modelId="{AE4E13D8-8D27-490D-8A38-66DF338667D1}" type="sibTrans" cxnId="{58061F73-BC99-4B57-A25B-7B7527693193}">
      <dgm:prSet/>
      <dgm:spPr/>
      <dgm:t>
        <a:bodyPr/>
        <a:lstStyle/>
        <a:p>
          <a:endParaRPr lang="en-US"/>
        </a:p>
      </dgm:t>
    </dgm:pt>
    <dgm:pt modelId="{1D35D8AB-1507-4A14-8306-E326BA1CCC15}">
      <dgm:prSet/>
      <dgm:spPr/>
      <dgm:t>
        <a:bodyPr/>
        <a:lstStyle/>
        <a:p>
          <a:r>
            <a:rPr lang="en-GB" b="1" dirty="0"/>
            <a:t>Trust pilot reviews used to support recruitment</a:t>
          </a:r>
          <a:endParaRPr lang="en-US" b="1" dirty="0"/>
        </a:p>
      </dgm:t>
    </dgm:pt>
    <dgm:pt modelId="{66E5DF0B-9B94-498A-BD15-C4DB2A1DB8A9}" type="parTrans" cxnId="{F95E8F87-FA16-4FF3-86F8-CCC79C4B542E}">
      <dgm:prSet/>
      <dgm:spPr/>
      <dgm:t>
        <a:bodyPr/>
        <a:lstStyle/>
        <a:p>
          <a:endParaRPr lang="en-US"/>
        </a:p>
      </dgm:t>
    </dgm:pt>
    <dgm:pt modelId="{1121A526-E212-4EA2-BC29-FB882F2824F6}" type="sibTrans" cxnId="{F95E8F87-FA16-4FF3-86F8-CCC79C4B542E}">
      <dgm:prSet/>
      <dgm:spPr/>
      <dgm:t>
        <a:bodyPr/>
        <a:lstStyle/>
        <a:p>
          <a:endParaRPr lang="en-US"/>
        </a:p>
      </dgm:t>
    </dgm:pt>
    <dgm:pt modelId="{13D87363-30DD-4BFB-A76C-A2C6A0CBCD2F}">
      <dgm:prSet/>
      <dgm:spPr/>
      <dgm:t>
        <a:bodyPr/>
        <a:lstStyle/>
        <a:p>
          <a:r>
            <a:rPr lang="en-GB" b="1" dirty="0"/>
            <a:t>Designated ‘Recruitment Coordinator’ position designed and successfully filled</a:t>
          </a:r>
          <a:endParaRPr lang="en-US" b="1" dirty="0"/>
        </a:p>
      </dgm:t>
    </dgm:pt>
    <dgm:pt modelId="{208619FE-4300-49E4-8AF4-A5F9E40E0E55}" type="parTrans" cxnId="{1953153F-6A09-4EB2-A7CD-1FD1B2194346}">
      <dgm:prSet/>
      <dgm:spPr/>
      <dgm:t>
        <a:bodyPr/>
        <a:lstStyle/>
        <a:p>
          <a:endParaRPr lang="en-US"/>
        </a:p>
      </dgm:t>
    </dgm:pt>
    <dgm:pt modelId="{58A1A213-7049-4148-8C64-B70ABADECC85}" type="sibTrans" cxnId="{1953153F-6A09-4EB2-A7CD-1FD1B2194346}">
      <dgm:prSet/>
      <dgm:spPr/>
      <dgm:t>
        <a:bodyPr/>
        <a:lstStyle/>
        <a:p>
          <a:endParaRPr lang="en-US"/>
        </a:p>
      </dgm:t>
    </dgm:pt>
    <dgm:pt modelId="{F3F61548-4E13-42BE-8C7F-EB1104C844F0}" type="pres">
      <dgm:prSet presAssocID="{3350ADE1-1CAA-4FE3-AC03-015CD6970CDE}" presName="root" presStyleCnt="0">
        <dgm:presLayoutVars>
          <dgm:dir/>
          <dgm:resizeHandles val="exact"/>
        </dgm:presLayoutVars>
      </dgm:prSet>
      <dgm:spPr/>
    </dgm:pt>
    <dgm:pt modelId="{3BDB8F21-2BE0-4F3D-BD3C-40858A42BB51}" type="pres">
      <dgm:prSet presAssocID="{3350ADE1-1CAA-4FE3-AC03-015CD6970CDE}" presName="container" presStyleCnt="0">
        <dgm:presLayoutVars>
          <dgm:dir/>
          <dgm:resizeHandles val="exact"/>
        </dgm:presLayoutVars>
      </dgm:prSet>
      <dgm:spPr/>
    </dgm:pt>
    <dgm:pt modelId="{A9DEDEA8-2BD0-477B-A155-D26C18FC792C}" type="pres">
      <dgm:prSet presAssocID="{5EF66453-1E6A-4B85-A7B2-3A5A0BC457AB}" presName="compNode" presStyleCnt="0"/>
      <dgm:spPr/>
    </dgm:pt>
    <dgm:pt modelId="{54DFB880-2A6C-4247-9C92-489C211C2758}" type="pres">
      <dgm:prSet presAssocID="{5EF66453-1E6A-4B85-A7B2-3A5A0BC457AB}" presName="iconBgRect" presStyleLbl="bgShp" presStyleIdx="0" presStyleCnt="5"/>
      <dgm:spPr/>
    </dgm:pt>
    <dgm:pt modelId="{FBAE8C8B-33FA-46C0-A851-14E4CDFB6B79}" type="pres">
      <dgm:prSet presAssocID="{5EF66453-1E6A-4B85-A7B2-3A5A0BC457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92B082F-6DA1-43E6-9DAD-DF0CDF850AA8}" type="pres">
      <dgm:prSet presAssocID="{5EF66453-1E6A-4B85-A7B2-3A5A0BC457AB}" presName="spaceRect" presStyleCnt="0"/>
      <dgm:spPr/>
    </dgm:pt>
    <dgm:pt modelId="{5A6B1383-542D-48A6-865C-51A8CCB71F41}" type="pres">
      <dgm:prSet presAssocID="{5EF66453-1E6A-4B85-A7B2-3A5A0BC457AB}" presName="textRect" presStyleLbl="revTx" presStyleIdx="0" presStyleCnt="5">
        <dgm:presLayoutVars>
          <dgm:chMax val="1"/>
          <dgm:chPref val="1"/>
        </dgm:presLayoutVars>
      </dgm:prSet>
      <dgm:spPr/>
    </dgm:pt>
    <dgm:pt modelId="{33FDC7DB-3AC1-4272-B856-02523677768F}" type="pres">
      <dgm:prSet presAssocID="{198B5BB7-9ADD-4752-B096-EB657AE1568B}" presName="sibTrans" presStyleLbl="sibTrans2D1" presStyleIdx="0" presStyleCnt="0"/>
      <dgm:spPr/>
    </dgm:pt>
    <dgm:pt modelId="{94536B38-47F6-49BE-BCEE-62AE5B88B515}" type="pres">
      <dgm:prSet presAssocID="{BF32AF82-BBE1-4C60-99BD-8C542312668C}" presName="compNode" presStyleCnt="0"/>
      <dgm:spPr/>
    </dgm:pt>
    <dgm:pt modelId="{D4FEB590-1255-4C04-86D9-C5C001A5AF1C}" type="pres">
      <dgm:prSet presAssocID="{BF32AF82-BBE1-4C60-99BD-8C542312668C}" presName="iconBgRect" presStyleLbl="bgShp" presStyleIdx="1" presStyleCnt="5"/>
      <dgm:spPr/>
    </dgm:pt>
    <dgm:pt modelId="{FF4AC44C-CC8F-4994-AA6A-E44CE97414C8}" type="pres">
      <dgm:prSet presAssocID="{BF32AF82-BBE1-4C60-99BD-8C542312668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9FADAF5D-726B-445D-83A0-EB04135BEFE3}" type="pres">
      <dgm:prSet presAssocID="{BF32AF82-BBE1-4C60-99BD-8C542312668C}" presName="spaceRect" presStyleCnt="0"/>
      <dgm:spPr/>
    </dgm:pt>
    <dgm:pt modelId="{2629011E-79F9-4CBF-A042-C56ABF2DAD22}" type="pres">
      <dgm:prSet presAssocID="{BF32AF82-BBE1-4C60-99BD-8C542312668C}" presName="textRect" presStyleLbl="revTx" presStyleIdx="1" presStyleCnt="5">
        <dgm:presLayoutVars>
          <dgm:chMax val="1"/>
          <dgm:chPref val="1"/>
        </dgm:presLayoutVars>
      </dgm:prSet>
      <dgm:spPr/>
    </dgm:pt>
    <dgm:pt modelId="{59C1BFE2-DA9B-46FE-A93E-3F7440EDF090}" type="pres">
      <dgm:prSet presAssocID="{5C82FAA5-DC48-4E48-8ABB-F7DDABEDAFE6}" presName="sibTrans" presStyleLbl="sibTrans2D1" presStyleIdx="0" presStyleCnt="0"/>
      <dgm:spPr/>
    </dgm:pt>
    <dgm:pt modelId="{A8A97E1B-E22A-4988-931F-64CC9EC31E9F}" type="pres">
      <dgm:prSet presAssocID="{DCB37C17-51D8-4F82-8860-D6AB2D370E2A}" presName="compNode" presStyleCnt="0"/>
      <dgm:spPr/>
    </dgm:pt>
    <dgm:pt modelId="{E5E48A89-C4BD-4400-9AC5-769BF0E29B55}" type="pres">
      <dgm:prSet presAssocID="{DCB37C17-51D8-4F82-8860-D6AB2D370E2A}" presName="iconBgRect" presStyleLbl="bgShp" presStyleIdx="2" presStyleCnt="5"/>
      <dgm:spPr/>
    </dgm:pt>
    <dgm:pt modelId="{73A391FF-EBDC-4AA3-89A4-3E35F4496760}" type="pres">
      <dgm:prSet presAssocID="{DCB37C17-51D8-4F82-8860-D6AB2D370E2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2C6F543-4D01-4E3B-8592-79C34A6FC1E4}" type="pres">
      <dgm:prSet presAssocID="{DCB37C17-51D8-4F82-8860-D6AB2D370E2A}" presName="spaceRect" presStyleCnt="0"/>
      <dgm:spPr/>
    </dgm:pt>
    <dgm:pt modelId="{B4655873-7919-42D1-9E54-D8526A268C72}" type="pres">
      <dgm:prSet presAssocID="{DCB37C17-51D8-4F82-8860-D6AB2D370E2A}" presName="textRect" presStyleLbl="revTx" presStyleIdx="2" presStyleCnt="5">
        <dgm:presLayoutVars>
          <dgm:chMax val="1"/>
          <dgm:chPref val="1"/>
        </dgm:presLayoutVars>
      </dgm:prSet>
      <dgm:spPr/>
    </dgm:pt>
    <dgm:pt modelId="{9C5A9BBF-24AE-451B-B909-0A1E921E0D20}" type="pres">
      <dgm:prSet presAssocID="{AE4E13D8-8D27-490D-8A38-66DF338667D1}" presName="sibTrans" presStyleLbl="sibTrans2D1" presStyleIdx="0" presStyleCnt="0"/>
      <dgm:spPr/>
    </dgm:pt>
    <dgm:pt modelId="{DD92B1AC-0277-4C68-A8E6-E9A6425FA99C}" type="pres">
      <dgm:prSet presAssocID="{1D35D8AB-1507-4A14-8306-E326BA1CCC15}" presName="compNode" presStyleCnt="0"/>
      <dgm:spPr/>
    </dgm:pt>
    <dgm:pt modelId="{FCD324D5-CD05-4E61-BA30-731F9D3258C2}" type="pres">
      <dgm:prSet presAssocID="{1D35D8AB-1507-4A14-8306-E326BA1CCC15}" presName="iconBgRect" presStyleLbl="bgShp" presStyleIdx="3" presStyleCnt="5"/>
      <dgm:spPr/>
    </dgm:pt>
    <dgm:pt modelId="{29C2515C-D63B-40A6-A49E-0730B6F863BE}" type="pres">
      <dgm:prSet presAssocID="{1D35D8AB-1507-4A14-8306-E326BA1CCC1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4E44162-5F63-4A91-BC63-B3E19E87FBD4}" type="pres">
      <dgm:prSet presAssocID="{1D35D8AB-1507-4A14-8306-E326BA1CCC15}" presName="spaceRect" presStyleCnt="0"/>
      <dgm:spPr/>
    </dgm:pt>
    <dgm:pt modelId="{3C9B5B73-994F-4E0F-9DC5-93DAA01664C5}" type="pres">
      <dgm:prSet presAssocID="{1D35D8AB-1507-4A14-8306-E326BA1CCC15}" presName="textRect" presStyleLbl="revTx" presStyleIdx="3" presStyleCnt="5">
        <dgm:presLayoutVars>
          <dgm:chMax val="1"/>
          <dgm:chPref val="1"/>
        </dgm:presLayoutVars>
      </dgm:prSet>
      <dgm:spPr/>
    </dgm:pt>
    <dgm:pt modelId="{C2023128-A592-41C9-AE26-C8AA1B99B56D}" type="pres">
      <dgm:prSet presAssocID="{1121A526-E212-4EA2-BC29-FB882F2824F6}" presName="sibTrans" presStyleLbl="sibTrans2D1" presStyleIdx="0" presStyleCnt="0"/>
      <dgm:spPr/>
    </dgm:pt>
    <dgm:pt modelId="{DB7260DA-463B-4E8A-A2E7-B4A141628B7E}" type="pres">
      <dgm:prSet presAssocID="{13D87363-30DD-4BFB-A76C-A2C6A0CBCD2F}" presName="compNode" presStyleCnt="0"/>
      <dgm:spPr/>
    </dgm:pt>
    <dgm:pt modelId="{0A43EBEB-9D57-4ED4-A406-1CB478CBD26F}" type="pres">
      <dgm:prSet presAssocID="{13D87363-30DD-4BFB-A76C-A2C6A0CBCD2F}" presName="iconBgRect" presStyleLbl="bgShp" presStyleIdx="4" presStyleCnt="5"/>
      <dgm:spPr/>
    </dgm:pt>
    <dgm:pt modelId="{74E423EE-B9F9-4562-A796-067EE8788E59}" type="pres">
      <dgm:prSet presAssocID="{13D87363-30DD-4BFB-A76C-A2C6A0CBCD2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31E3C91-C2A7-4F60-BFE3-829E458AEA7E}" type="pres">
      <dgm:prSet presAssocID="{13D87363-30DD-4BFB-A76C-A2C6A0CBCD2F}" presName="spaceRect" presStyleCnt="0"/>
      <dgm:spPr/>
    </dgm:pt>
    <dgm:pt modelId="{7B5745F2-74F0-4B8D-8E37-2E8247EFC531}" type="pres">
      <dgm:prSet presAssocID="{13D87363-30DD-4BFB-A76C-A2C6A0CBCD2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4DA5610-FD45-4176-B77B-FC0EFFB39049}" type="presOf" srcId="{3350ADE1-1CAA-4FE3-AC03-015CD6970CDE}" destId="{F3F61548-4E13-42BE-8C7F-EB1104C844F0}" srcOrd="0" destOrd="0" presId="urn:microsoft.com/office/officeart/2018/2/layout/IconCircleList"/>
    <dgm:cxn modelId="{5E39A412-419E-45E6-ADD7-A3299EEF516D}" type="presOf" srcId="{13D87363-30DD-4BFB-A76C-A2C6A0CBCD2F}" destId="{7B5745F2-74F0-4B8D-8E37-2E8247EFC531}" srcOrd="0" destOrd="0" presId="urn:microsoft.com/office/officeart/2018/2/layout/IconCircleList"/>
    <dgm:cxn modelId="{4AE5E729-9260-46DD-8240-5AA3D9990787}" type="presOf" srcId="{BF32AF82-BBE1-4C60-99BD-8C542312668C}" destId="{2629011E-79F9-4CBF-A042-C56ABF2DAD22}" srcOrd="0" destOrd="0" presId="urn:microsoft.com/office/officeart/2018/2/layout/IconCircleList"/>
    <dgm:cxn modelId="{1953153F-6A09-4EB2-A7CD-1FD1B2194346}" srcId="{3350ADE1-1CAA-4FE3-AC03-015CD6970CDE}" destId="{13D87363-30DD-4BFB-A76C-A2C6A0CBCD2F}" srcOrd="4" destOrd="0" parTransId="{208619FE-4300-49E4-8AF4-A5F9E40E0E55}" sibTransId="{58A1A213-7049-4148-8C64-B70ABADECC85}"/>
    <dgm:cxn modelId="{068B8F6E-78ED-4090-BA0E-575DC15F84B9}" srcId="{3350ADE1-1CAA-4FE3-AC03-015CD6970CDE}" destId="{5EF66453-1E6A-4B85-A7B2-3A5A0BC457AB}" srcOrd="0" destOrd="0" parTransId="{D66FD034-9B0E-4F0A-90C6-E47172E6ABF1}" sibTransId="{198B5BB7-9ADD-4752-B096-EB657AE1568B}"/>
    <dgm:cxn modelId="{58061F73-BC99-4B57-A25B-7B7527693193}" srcId="{3350ADE1-1CAA-4FE3-AC03-015CD6970CDE}" destId="{DCB37C17-51D8-4F82-8860-D6AB2D370E2A}" srcOrd="2" destOrd="0" parTransId="{A43B1B89-8648-4275-B861-A4382F341E8C}" sibTransId="{AE4E13D8-8D27-490D-8A38-66DF338667D1}"/>
    <dgm:cxn modelId="{11E11C55-6BAA-49D1-B9E5-8466AB3D5E94}" type="presOf" srcId="{5EF66453-1E6A-4B85-A7B2-3A5A0BC457AB}" destId="{5A6B1383-542D-48A6-865C-51A8CCB71F41}" srcOrd="0" destOrd="0" presId="urn:microsoft.com/office/officeart/2018/2/layout/IconCircleList"/>
    <dgm:cxn modelId="{23AA2358-10FA-43C9-8DBC-937298877428}" type="presOf" srcId="{5C82FAA5-DC48-4E48-8ABB-F7DDABEDAFE6}" destId="{59C1BFE2-DA9B-46FE-A93E-3F7440EDF090}" srcOrd="0" destOrd="0" presId="urn:microsoft.com/office/officeart/2018/2/layout/IconCircleList"/>
    <dgm:cxn modelId="{F95E8F87-FA16-4FF3-86F8-CCC79C4B542E}" srcId="{3350ADE1-1CAA-4FE3-AC03-015CD6970CDE}" destId="{1D35D8AB-1507-4A14-8306-E326BA1CCC15}" srcOrd="3" destOrd="0" parTransId="{66E5DF0B-9B94-498A-BD15-C4DB2A1DB8A9}" sibTransId="{1121A526-E212-4EA2-BC29-FB882F2824F6}"/>
    <dgm:cxn modelId="{199498A2-9F45-4BFE-8E94-177C99905862}" type="presOf" srcId="{1D35D8AB-1507-4A14-8306-E326BA1CCC15}" destId="{3C9B5B73-994F-4E0F-9DC5-93DAA01664C5}" srcOrd="0" destOrd="0" presId="urn:microsoft.com/office/officeart/2018/2/layout/IconCircleList"/>
    <dgm:cxn modelId="{28DD91A3-4C57-4646-A073-08D9098D1CD6}" type="presOf" srcId="{AE4E13D8-8D27-490D-8A38-66DF338667D1}" destId="{9C5A9BBF-24AE-451B-B909-0A1E921E0D20}" srcOrd="0" destOrd="0" presId="urn:microsoft.com/office/officeart/2018/2/layout/IconCircleList"/>
    <dgm:cxn modelId="{51947EB8-6A9E-496B-B206-5CEC06B17B06}" type="presOf" srcId="{1121A526-E212-4EA2-BC29-FB882F2824F6}" destId="{C2023128-A592-41C9-AE26-C8AA1B99B56D}" srcOrd="0" destOrd="0" presId="urn:microsoft.com/office/officeart/2018/2/layout/IconCircleList"/>
    <dgm:cxn modelId="{589133BC-3DE2-4CE7-BF39-F7423193EBA5}" type="presOf" srcId="{198B5BB7-9ADD-4752-B096-EB657AE1568B}" destId="{33FDC7DB-3AC1-4272-B856-02523677768F}" srcOrd="0" destOrd="0" presId="urn:microsoft.com/office/officeart/2018/2/layout/IconCircleList"/>
    <dgm:cxn modelId="{493770BD-37D1-48AF-B67B-EDE6123E6F47}" srcId="{3350ADE1-1CAA-4FE3-AC03-015CD6970CDE}" destId="{BF32AF82-BBE1-4C60-99BD-8C542312668C}" srcOrd="1" destOrd="0" parTransId="{B57C2931-8D9C-49F6-801C-0D9C5DCED6C1}" sibTransId="{5C82FAA5-DC48-4E48-8ABB-F7DDABEDAFE6}"/>
    <dgm:cxn modelId="{56E3F8F2-E359-403F-A0F4-FC6264C50691}" type="presOf" srcId="{DCB37C17-51D8-4F82-8860-D6AB2D370E2A}" destId="{B4655873-7919-42D1-9E54-D8526A268C72}" srcOrd="0" destOrd="0" presId="urn:microsoft.com/office/officeart/2018/2/layout/IconCircleList"/>
    <dgm:cxn modelId="{EF41D4D5-4ABC-42FE-9B97-BED592932974}" type="presParOf" srcId="{F3F61548-4E13-42BE-8C7F-EB1104C844F0}" destId="{3BDB8F21-2BE0-4F3D-BD3C-40858A42BB51}" srcOrd="0" destOrd="0" presId="urn:microsoft.com/office/officeart/2018/2/layout/IconCircleList"/>
    <dgm:cxn modelId="{F0E43F7A-5B05-4862-8322-59991A3D9110}" type="presParOf" srcId="{3BDB8F21-2BE0-4F3D-BD3C-40858A42BB51}" destId="{A9DEDEA8-2BD0-477B-A155-D26C18FC792C}" srcOrd="0" destOrd="0" presId="urn:microsoft.com/office/officeart/2018/2/layout/IconCircleList"/>
    <dgm:cxn modelId="{489E67EF-66BF-4A27-B6F4-3FCA5F6C4CDB}" type="presParOf" srcId="{A9DEDEA8-2BD0-477B-A155-D26C18FC792C}" destId="{54DFB880-2A6C-4247-9C92-489C211C2758}" srcOrd="0" destOrd="0" presId="urn:microsoft.com/office/officeart/2018/2/layout/IconCircleList"/>
    <dgm:cxn modelId="{0DF6D580-3FDA-47D0-B50C-A50AF238E012}" type="presParOf" srcId="{A9DEDEA8-2BD0-477B-A155-D26C18FC792C}" destId="{FBAE8C8B-33FA-46C0-A851-14E4CDFB6B79}" srcOrd="1" destOrd="0" presId="urn:microsoft.com/office/officeart/2018/2/layout/IconCircleList"/>
    <dgm:cxn modelId="{9434CFE0-53FA-420F-BAB8-3604506A6115}" type="presParOf" srcId="{A9DEDEA8-2BD0-477B-A155-D26C18FC792C}" destId="{192B082F-6DA1-43E6-9DAD-DF0CDF850AA8}" srcOrd="2" destOrd="0" presId="urn:microsoft.com/office/officeart/2018/2/layout/IconCircleList"/>
    <dgm:cxn modelId="{C4D10193-3804-4212-98B8-74B47CD84006}" type="presParOf" srcId="{A9DEDEA8-2BD0-477B-A155-D26C18FC792C}" destId="{5A6B1383-542D-48A6-865C-51A8CCB71F41}" srcOrd="3" destOrd="0" presId="urn:microsoft.com/office/officeart/2018/2/layout/IconCircleList"/>
    <dgm:cxn modelId="{C2022080-9EAB-40F5-9664-F3DCDC739800}" type="presParOf" srcId="{3BDB8F21-2BE0-4F3D-BD3C-40858A42BB51}" destId="{33FDC7DB-3AC1-4272-B856-02523677768F}" srcOrd="1" destOrd="0" presId="urn:microsoft.com/office/officeart/2018/2/layout/IconCircleList"/>
    <dgm:cxn modelId="{2B649AB0-922C-4FCF-A20E-BE855ABA485A}" type="presParOf" srcId="{3BDB8F21-2BE0-4F3D-BD3C-40858A42BB51}" destId="{94536B38-47F6-49BE-BCEE-62AE5B88B515}" srcOrd="2" destOrd="0" presId="urn:microsoft.com/office/officeart/2018/2/layout/IconCircleList"/>
    <dgm:cxn modelId="{0A6FDEC1-4A98-4E28-AF0C-956CA765F11C}" type="presParOf" srcId="{94536B38-47F6-49BE-BCEE-62AE5B88B515}" destId="{D4FEB590-1255-4C04-86D9-C5C001A5AF1C}" srcOrd="0" destOrd="0" presId="urn:microsoft.com/office/officeart/2018/2/layout/IconCircleList"/>
    <dgm:cxn modelId="{8933350A-B038-479A-8F19-E915FCCF380C}" type="presParOf" srcId="{94536B38-47F6-49BE-BCEE-62AE5B88B515}" destId="{FF4AC44C-CC8F-4994-AA6A-E44CE97414C8}" srcOrd="1" destOrd="0" presId="urn:microsoft.com/office/officeart/2018/2/layout/IconCircleList"/>
    <dgm:cxn modelId="{783D0DB6-89DA-43CB-B4A2-43052F50615D}" type="presParOf" srcId="{94536B38-47F6-49BE-BCEE-62AE5B88B515}" destId="{9FADAF5D-726B-445D-83A0-EB04135BEFE3}" srcOrd="2" destOrd="0" presId="urn:microsoft.com/office/officeart/2018/2/layout/IconCircleList"/>
    <dgm:cxn modelId="{F8056134-943C-4649-A4FA-2F59C6917830}" type="presParOf" srcId="{94536B38-47F6-49BE-BCEE-62AE5B88B515}" destId="{2629011E-79F9-4CBF-A042-C56ABF2DAD22}" srcOrd="3" destOrd="0" presId="urn:microsoft.com/office/officeart/2018/2/layout/IconCircleList"/>
    <dgm:cxn modelId="{190110CE-13E9-4C77-89AB-5DD6393B01D4}" type="presParOf" srcId="{3BDB8F21-2BE0-4F3D-BD3C-40858A42BB51}" destId="{59C1BFE2-DA9B-46FE-A93E-3F7440EDF090}" srcOrd="3" destOrd="0" presId="urn:microsoft.com/office/officeart/2018/2/layout/IconCircleList"/>
    <dgm:cxn modelId="{EDBC254B-DC48-42E3-8F9F-D0C45AA46D48}" type="presParOf" srcId="{3BDB8F21-2BE0-4F3D-BD3C-40858A42BB51}" destId="{A8A97E1B-E22A-4988-931F-64CC9EC31E9F}" srcOrd="4" destOrd="0" presId="urn:microsoft.com/office/officeart/2018/2/layout/IconCircleList"/>
    <dgm:cxn modelId="{0292BAB8-13C3-415E-A9DE-0E42736AAD86}" type="presParOf" srcId="{A8A97E1B-E22A-4988-931F-64CC9EC31E9F}" destId="{E5E48A89-C4BD-4400-9AC5-769BF0E29B55}" srcOrd="0" destOrd="0" presId="urn:microsoft.com/office/officeart/2018/2/layout/IconCircleList"/>
    <dgm:cxn modelId="{29C38E84-1E29-460B-9180-0CFA34FD00A4}" type="presParOf" srcId="{A8A97E1B-E22A-4988-931F-64CC9EC31E9F}" destId="{73A391FF-EBDC-4AA3-89A4-3E35F4496760}" srcOrd="1" destOrd="0" presId="urn:microsoft.com/office/officeart/2018/2/layout/IconCircleList"/>
    <dgm:cxn modelId="{A90CE209-BFC0-4969-A01A-998BA66F3282}" type="presParOf" srcId="{A8A97E1B-E22A-4988-931F-64CC9EC31E9F}" destId="{02C6F543-4D01-4E3B-8592-79C34A6FC1E4}" srcOrd="2" destOrd="0" presId="urn:microsoft.com/office/officeart/2018/2/layout/IconCircleList"/>
    <dgm:cxn modelId="{8DB22A8E-6988-4C97-983B-6A9317470D09}" type="presParOf" srcId="{A8A97E1B-E22A-4988-931F-64CC9EC31E9F}" destId="{B4655873-7919-42D1-9E54-D8526A268C72}" srcOrd="3" destOrd="0" presId="urn:microsoft.com/office/officeart/2018/2/layout/IconCircleList"/>
    <dgm:cxn modelId="{4BF3E4F2-5CB7-4E78-B25F-AD94E9805C08}" type="presParOf" srcId="{3BDB8F21-2BE0-4F3D-BD3C-40858A42BB51}" destId="{9C5A9BBF-24AE-451B-B909-0A1E921E0D20}" srcOrd="5" destOrd="0" presId="urn:microsoft.com/office/officeart/2018/2/layout/IconCircleList"/>
    <dgm:cxn modelId="{C85E9B1F-E13F-4F28-B13C-FE644A5E34F0}" type="presParOf" srcId="{3BDB8F21-2BE0-4F3D-BD3C-40858A42BB51}" destId="{DD92B1AC-0277-4C68-A8E6-E9A6425FA99C}" srcOrd="6" destOrd="0" presId="urn:microsoft.com/office/officeart/2018/2/layout/IconCircleList"/>
    <dgm:cxn modelId="{5EAFEBF3-EF4D-42CD-A7E4-CAAE77CF02AA}" type="presParOf" srcId="{DD92B1AC-0277-4C68-A8E6-E9A6425FA99C}" destId="{FCD324D5-CD05-4E61-BA30-731F9D3258C2}" srcOrd="0" destOrd="0" presId="urn:microsoft.com/office/officeart/2018/2/layout/IconCircleList"/>
    <dgm:cxn modelId="{A7702B90-BD58-457F-B0D3-B2613D635508}" type="presParOf" srcId="{DD92B1AC-0277-4C68-A8E6-E9A6425FA99C}" destId="{29C2515C-D63B-40A6-A49E-0730B6F863BE}" srcOrd="1" destOrd="0" presId="urn:microsoft.com/office/officeart/2018/2/layout/IconCircleList"/>
    <dgm:cxn modelId="{7B7AA74B-A2BB-4C74-BE2A-F4D8754FDF7A}" type="presParOf" srcId="{DD92B1AC-0277-4C68-A8E6-E9A6425FA99C}" destId="{84E44162-5F63-4A91-BC63-B3E19E87FBD4}" srcOrd="2" destOrd="0" presId="urn:microsoft.com/office/officeart/2018/2/layout/IconCircleList"/>
    <dgm:cxn modelId="{6CFC845F-8620-4D48-883B-4E501DABBC13}" type="presParOf" srcId="{DD92B1AC-0277-4C68-A8E6-E9A6425FA99C}" destId="{3C9B5B73-994F-4E0F-9DC5-93DAA01664C5}" srcOrd="3" destOrd="0" presId="urn:microsoft.com/office/officeart/2018/2/layout/IconCircleList"/>
    <dgm:cxn modelId="{5936483B-7C8B-453F-A71B-AB82DCFABA30}" type="presParOf" srcId="{3BDB8F21-2BE0-4F3D-BD3C-40858A42BB51}" destId="{C2023128-A592-41C9-AE26-C8AA1B99B56D}" srcOrd="7" destOrd="0" presId="urn:microsoft.com/office/officeart/2018/2/layout/IconCircleList"/>
    <dgm:cxn modelId="{536C8A7E-3E9C-4B53-A848-B0DE094CD7A9}" type="presParOf" srcId="{3BDB8F21-2BE0-4F3D-BD3C-40858A42BB51}" destId="{DB7260DA-463B-4E8A-A2E7-B4A141628B7E}" srcOrd="8" destOrd="0" presId="urn:microsoft.com/office/officeart/2018/2/layout/IconCircleList"/>
    <dgm:cxn modelId="{BB55FC4B-574F-4325-8F02-506EEDD21016}" type="presParOf" srcId="{DB7260DA-463B-4E8A-A2E7-B4A141628B7E}" destId="{0A43EBEB-9D57-4ED4-A406-1CB478CBD26F}" srcOrd="0" destOrd="0" presId="urn:microsoft.com/office/officeart/2018/2/layout/IconCircleList"/>
    <dgm:cxn modelId="{669A1663-54C6-4413-BAC3-74027453C1FA}" type="presParOf" srcId="{DB7260DA-463B-4E8A-A2E7-B4A141628B7E}" destId="{74E423EE-B9F9-4562-A796-067EE8788E59}" srcOrd="1" destOrd="0" presId="urn:microsoft.com/office/officeart/2018/2/layout/IconCircleList"/>
    <dgm:cxn modelId="{8D7504CA-E21D-4F41-BF44-B8FF8320801B}" type="presParOf" srcId="{DB7260DA-463B-4E8A-A2E7-B4A141628B7E}" destId="{431E3C91-C2A7-4F60-BFE3-829E458AEA7E}" srcOrd="2" destOrd="0" presId="urn:microsoft.com/office/officeart/2018/2/layout/IconCircleList"/>
    <dgm:cxn modelId="{4A7D10FA-FD62-494B-89B0-7BB45A334304}" type="presParOf" srcId="{DB7260DA-463B-4E8A-A2E7-B4A141628B7E}" destId="{7B5745F2-74F0-4B8D-8E37-2E8247EFC53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624C9-9874-4F11-B59F-3F1E7A8BD65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D71452-3883-4718-9586-41506D3C5EB8}">
      <dgm:prSet/>
      <dgm:spPr/>
      <dgm:t>
        <a:bodyPr/>
        <a:lstStyle/>
        <a:p>
          <a:r>
            <a:rPr lang="en-GB" dirty="0"/>
            <a:t>Review Trainee programme delivery</a:t>
          </a:r>
          <a:endParaRPr lang="en-US" dirty="0"/>
        </a:p>
      </dgm:t>
    </dgm:pt>
    <dgm:pt modelId="{070BF6BA-21CA-4331-97C7-639E3B4D38FA}" type="parTrans" cxnId="{88FD4671-56B6-4DC3-8173-7FED86213621}">
      <dgm:prSet/>
      <dgm:spPr/>
      <dgm:t>
        <a:bodyPr/>
        <a:lstStyle/>
        <a:p>
          <a:endParaRPr lang="en-US"/>
        </a:p>
      </dgm:t>
    </dgm:pt>
    <dgm:pt modelId="{1D5FDF36-5327-4E57-AD1F-74588E7B74E9}" type="sibTrans" cxnId="{88FD4671-56B6-4DC3-8173-7FED86213621}">
      <dgm:prSet/>
      <dgm:spPr/>
      <dgm:t>
        <a:bodyPr/>
        <a:lstStyle/>
        <a:p>
          <a:endParaRPr lang="en-US"/>
        </a:p>
      </dgm:t>
    </dgm:pt>
    <dgm:pt modelId="{2566E1BF-A4D0-4358-8720-FEF6802A456C}">
      <dgm:prSet/>
      <dgm:spPr/>
      <dgm:t>
        <a:bodyPr/>
        <a:lstStyle/>
        <a:p>
          <a:r>
            <a:rPr lang="en-GB"/>
            <a:t>Integrate external platforms with internal ATS – Indeed to Recruiting Central etc.</a:t>
          </a:r>
          <a:endParaRPr lang="en-US"/>
        </a:p>
      </dgm:t>
    </dgm:pt>
    <dgm:pt modelId="{7F64B00B-7507-452E-ABFB-B49652B71EFB}" type="parTrans" cxnId="{67F9CE9D-CFA5-4863-BB21-2B08DD29D092}">
      <dgm:prSet/>
      <dgm:spPr/>
      <dgm:t>
        <a:bodyPr/>
        <a:lstStyle/>
        <a:p>
          <a:endParaRPr lang="en-US"/>
        </a:p>
      </dgm:t>
    </dgm:pt>
    <dgm:pt modelId="{8ADE9263-8FDB-4034-9395-8E99D1FD820B}" type="sibTrans" cxnId="{67F9CE9D-CFA5-4863-BB21-2B08DD29D092}">
      <dgm:prSet/>
      <dgm:spPr/>
      <dgm:t>
        <a:bodyPr/>
        <a:lstStyle/>
        <a:p>
          <a:endParaRPr lang="en-US"/>
        </a:p>
      </dgm:t>
    </dgm:pt>
    <dgm:pt modelId="{40E5B2FE-9E8D-4232-8BA2-AA7F11BF37F8}">
      <dgm:prSet/>
      <dgm:spPr/>
      <dgm:t>
        <a:bodyPr/>
        <a:lstStyle/>
        <a:p>
          <a:r>
            <a:rPr lang="en-GB"/>
            <a:t>Increased use of ‘Quick Apply’ tools</a:t>
          </a:r>
          <a:endParaRPr lang="en-US"/>
        </a:p>
      </dgm:t>
    </dgm:pt>
    <dgm:pt modelId="{057BE8E0-ADEC-44A2-A257-A72762C1C4CC}" type="parTrans" cxnId="{492E8A1B-7B24-4A63-BA3C-EA77D82E5BAD}">
      <dgm:prSet/>
      <dgm:spPr/>
      <dgm:t>
        <a:bodyPr/>
        <a:lstStyle/>
        <a:p>
          <a:endParaRPr lang="en-US"/>
        </a:p>
      </dgm:t>
    </dgm:pt>
    <dgm:pt modelId="{AEDDD934-5A7A-4C93-863A-A4D49C0D4E19}" type="sibTrans" cxnId="{492E8A1B-7B24-4A63-BA3C-EA77D82E5BAD}">
      <dgm:prSet/>
      <dgm:spPr/>
      <dgm:t>
        <a:bodyPr/>
        <a:lstStyle/>
        <a:p>
          <a:endParaRPr lang="en-US"/>
        </a:p>
      </dgm:t>
    </dgm:pt>
    <dgm:pt modelId="{C9CBA6C0-D864-4C2E-8318-BCF781E04848}">
      <dgm:prSet/>
      <dgm:spPr/>
      <dgm:t>
        <a:bodyPr/>
        <a:lstStyle/>
        <a:p>
          <a:r>
            <a:rPr lang="en-GB"/>
            <a:t>Flexible/Hybrid working policy review</a:t>
          </a:r>
          <a:endParaRPr lang="en-US"/>
        </a:p>
      </dgm:t>
    </dgm:pt>
    <dgm:pt modelId="{AEF0556F-9FC0-45E9-A657-5597E5D8A9C0}" type="parTrans" cxnId="{D81B264C-DB14-4005-B411-0764171FDC2F}">
      <dgm:prSet/>
      <dgm:spPr/>
      <dgm:t>
        <a:bodyPr/>
        <a:lstStyle/>
        <a:p>
          <a:endParaRPr lang="en-US"/>
        </a:p>
      </dgm:t>
    </dgm:pt>
    <dgm:pt modelId="{24A05142-F926-4549-9649-DA1785150ED3}" type="sibTrans" cxnId="{D81B264C-DB14-4005-B411-0764171FDC2F}">
      <dgm:prSet/>
      <dgm:spPr/>
      <dgm:t>
        <a:bodyPr/>
        <a:lstStyle/>
        <a:p>
          <a:endParaRPr lang="en-US"/>
        </a:p>
      </dgm:t>
    </dgm:pt>
    <dgm:pt modelId="{BD942650-1036-42CF-8AB6-6B0A94AE31AC}">
      <dgm:prSet/>
      <dgm:spPr/>
      <dgm:t>
        <a:bodyPr/>
        <a:lstStyle/>
        <a:p>
          <a:r>
            <a:rPr lang="en-GB"/>
            <a:t>Employee benefits review – addition of benefits portal and recognition incentives</a:t>
          </a:r>
          <a:endParaRPr lang="en-US"/>
        </a:p>
      </dgm:t>
    </dgm:pt>
    <dgm:pt modelId="{1EDC43FD-BB2E-4C8B-8DBC-47826B65EC17}" type="parTrans" cxnId="{2625A57B-CC92-4DC1-BA2B-415939B886A8}">
      <dgm:prSet/>
      <dgm:spPr/>
      <dgm:t>
        <a:bodyPr/>
        <a:lstStyle/>
        <a:p>
          <a:endParaRPr lang="en-US"/>
        </a:p>
      </dgm:t>
    </dgm:pt>
    <dgm:pt modelId="{446EBFEA-91AE-4FB0-9D7A-EC9111F77529}" type="sibTrans" cxnId="{2625A57B-CC92-4DC1-BA2B-415939B886A8}">
      <dgm:prSet/>
      <dgm:spPr/>
      <dgm:t>
        <a:bodyPr/>
        <a:lstStyle/>
        <a:p>
          <a:endParaRPr lang="en-US"/>
        </a:p>
      </dgm:t>
    </dgm:pt>
    <dgm:pt modelId="{81A11E2E-8810-48B2-9CA6-1DAE93AF30C2}">
      <dgm:prSet/>
      <dgm:spPr/>
      <dgm:t>
        <a:bodyPr/>
        <a:lstStyle/>
        <a:p>
          <a:r>
            <a:rPr lang="en-GB"/>
            <a:t>Aiming for IiP Gold accreditation</a:t>
          </a:r>
          <a:endParaRPr lang="en-US"/>
        </a:p>
      </dgm:t>
    </dgm:pt>
    <dgm:pt modelId="{E5DDA2D4-766B-4E98-8EE3-B868BE3B176A}" type="parTrans" cxnId="{DAAE6002-01E6-465E-BD21-ABBDEA4BBA2E}">
      <dgm:prSet/>
      <dgm:spPr/>
      <dgm:t>
        <a:bodyPr/>
        <a:lstStyle/>
        <a:p>
          <a:endParaRPr lang="en-US"/>
        </a:p>
      </dgm:t>
    </dgm:pt>
    <dgm:pt modelId="{31C0262D-D0BD-48D0-B967-C9B43A4343C4}" type="sibTrans" cxnId="{DAAE6002-01E6-465E-BD21-ABBDEA4BBA2E}">
      <dgm:prSet/>
      <dgm:spPr/>
      <dgm:t>
        <a:bodyPr/>
        <a:lstStyle/>
        <a:p>
          <a:endParaRPr lang="en-US"/>
        </a:p>
      </dgm:t>
    </dgm:pt>
    <dgm:pt modelId="{3857223F-89BC-4C91-8E13-4FFB906DAF27}">
      <dgm:prSet/>
      <dgm:spPr/>
      <dgm:t>
        <a:bodyPr/>
        <a:lstStyle/>
        <a:p>
          <a:r>
            <a:rPr lang="en-US"/>
            <a:t>Continue to work on EVP</a:t>
          </a:r>
        </a:p>
      </dgm:t>
    </dgm:pt>
    <dgm:pt modelId="{485EE826-48BC-4A32-8130-92549978952D}" type="parTrans" cxnId="{3F7C333C-AFAA-4337-9A49-419B4AAA71E5}">
      <dgm:prSet/>
      <dgm:spPr/>
      <dgm:t>
        <a:bodyPr/>
        <a:lstStyle/>
        <a:p>
          <a:endParaRPr lang="en-US"/>
        </a:p>
      </dgm:t>
    </dgm:pt>
    <dgm:pt modelId="{B16C1A41-7A37-437E-BA3C-B2573D47398B}" type="sibTrans" cxnId="{3F7C333C-AFAA-4337-9A49-419B4AAA71E5}">
      <dgm:prSet/>
      <dgm:spPr/>
      <dgm:t>
        <a:bodyPr/>
        <a:lstStyle/>
        <a:p>
          <a:endParaRPr lang="en-US"/>
        </a:p>
      </dgm:t>
    </dgm:pt>
    <dgm:pt modelId="{A0A8A160-2758-4546-B12B-63334F3562D5}">
      <dgm:prSet/>
      <dgm:spPr/>
      <dgm:t>
        <a:bodyPr/>
        <a:lstStyle/>
        <a:p>
          <a:r>
            <a:rPr lang="en-GB"/>
            <a:t>Remain agile</a:t>
          </a:r>
          <a:endParaRPr lang="en-US"/>
        </a:p>
      </dgm:t>
    </dgm:pt>
    <dgm:pt modelId="{F3A96845-1D43-4B2D-B48B-1A34D4E45F6D}" type="parTrans" cxnId="{78638ED9-218E-4B9E-ABD3-E9C5830003E6}">
      <dgm:prSet/>
      <dgm:spPr/>
      <dgm:t>
        <a:bodyPr/>
        <a:lstStyle/>
        <a:p>
          <a:endParaRPr lang="en-US"/>
        </a:p>
      </dgm:t>
    </dgm:pt>
    <dgm:pt modelId="{84CAA452-8F4A-49D8-A130-FAB2A9807159}" type="sibTrans" cxnId="{78638ED9-218E-4B9E-ABD3-E9C5830003E6}">
      <dgm:prSet/>
      <dgm:spPr/>
      <dgm:t>
        <a:bodyPr/>
        <a:lstStyle/>
        <a:p>
          <a:endParaRPr lang="en-US"/>
        </a:p>
      </dgm:t>
    </dgm:pt>
    <dgm:pt modelId="{631A9724-173C-4ACA-BE1C-12D4A07E936A}" type="pres">
      <dgm:prSet presAssocID="{3F5624C9-9874-4F11-B59F-3F1E7A8BD657}" presName="vert0" presStyleCnt="0">
        <dgm:presLayoutVars>
          <dgm:dir/>
          <dgm:animOne val="branch"/>
          <dgm:animLvl val="lvl"/>
        </dgm:presLayoutVars>
      </dgm:prSet>
      <dgm:spPr/>
    </dgm:pt>
    <dgm:pt modelId="{28EC5B56-B3AE-4FAF-AE98-561926DF7FAE}" type="pres">
      <dgm:prSet presAssocID="{C3D71452-3883-4718-9586-41506D3C5EB8}" presName="thickLine" presStyleLbl="alignNode1" presStyleIdx="0" presStyleCnt="8"/>
      <dgm:spPr/>
    </dgm:pt>
    <dgm:pt modelId="{A54A11F6-1AF4-47E3-BECB-3C54F3861300}" type="pres">
      <dgm:prSet presAssocID="{C3D71452-3883-4718-9586-41506D3C5EB8}" presName="horz1" presStyleCnt="0"/>
      <dgm:spPr/>
    </dgm:pt>
    <dgm:pt modelId="{35B2AA50-8D4F-46E8-9860-88E0A6C035BC}" type="pres">
      <dgm:prSet presAssocID="{C3D71452-3883-4718-9586-41506D3C5EB8}" presName="tx1" presStyleLbl="revTx" presStyleIdx="0" presStyleCnt="8"/>
      <dgm:spPr/>
    </dgm:pt>
    <dgm:pt modelId="{1A9F9C5E-FED0-4122-888F-C1969F8C1718}" type="pres">
      <dgm:prSet presAssocID="{C3D71452-3883-4718-9586-41506D3C5EB8}" presName="vert1" presStyleCnt="0"/>
      <dgm:spPr/>
    </dgm:pt>
    <dgm:pt modelId="{EF4B57B0-FD3A-4664-A8F2-C8A174E866C2}" type="pres">
      <dgm:prSet presAssocID="{2566E1BF-A4D0-4358-8720-FEF6802A456C}" presName="thickLine" presStyleLbl="alignNode1" presStyleIdx="1" presStyleCnt="8"/>
      <dgm:spPr/>
    </dgm:pt>
    <dgm:pt modelId="{73083DD6-6894-4151-B478-9CFE6541A3CD}" type="pres">
      <dgm:prSet presAssocID="{2566E1BF-A4D0-4358-8720-FEF6802A456C}" presName="horz1" presStyleCnt="0"/>
      <dgm:spPr/>
    </dgm:pt>
    <dgm:pt modelId="{FC625814-6707-484C-B68E-FD09A4750407}" type="pres">
      <dgm:prSet presAssocID="{2566E1BF-A4D0-4358-8720-FEF6802A456C}" presName="tx1" presStyleLbl="revTx" presStyleIdx="1" presStyleCnt="8"/>
      <dgm:spPr/>
    </dgm:pt>
    <dgm:pt modelId="{9781D002-8511-48C8-B4B3-CF9337C18158}" type="pres">
      <dgm:prSet presAssocID="{2566E1BF-A4D0-4358-8720-FEF6802A456C}" presName="vert1" presStyleCnt="0"/>
      <dgm:spPr/>
    </dgm:pt>
    <dgm:pt modelId="{4A107F4F-EF04-41EE-8043-AE54A4C3CFC2}" type="pres">
      <dgm:prSet presAssocID="{40E5B2FE-9E8D-4232-8BA2-AA7F11BF37F8}" presName="thickLine" presStyleLbl="alignNode1" presStyleIdx="2" presStyleCnt="8"/>
      <dgm:spPr/>
    </dgm:pt>
    <dgm:pt modelId="{1E5598E4-C975-4E55-A25D-BCBD4354FEC8}" type="pres">
      <dgm:prSet presAssocID="{40E5B2FE-9E8D-4232-8BA2-AA7F11BF37F8}" presName="horz1" presStyleCnt="0"/>
      <dgm:spPr/>
    </dgm:pt>
    <dgm:pt modelId="{78508307-9F51-4107-839A-8B0701FEB287}" type="pres">
      <dgm:prSet presAssocID="{40E5B2FE-9E8D-4232-8BA2-AA7F11BF37F8}" presName="tx1" presStyleLbl="revTx" presStyleIdx="2" presStyleCnt="8"/>
      <dgm:spPr/>
    </dgm:pt>
    <dgm:pt modelId="{0E769A4D-37E9-43ED-A970-E8BECE0D2947}" type="pres">
      <dgm:prSet presAssocID="{40E5B2FE-9E8D-4232-8BA2-AA7F11BF37F8}" presName="vert1" presStyleCnt="0"/>
      <dgm:spPr/>
    </dgm:pt>
    <dgm:pt modelId="{F712D041-71EA-4FBA-BCA7-0CEF1358D568}" type="pres">
      <dgm:prSet presAssocID="{C9CBA6C0-D864-4C2E-8318-BCF781E04848}" presName="thickLine" presStyleLbl="alignNode1" presStyleIdx="3" presStyleCnt="8"/>
      <dgm:spPr/>
    </dgm:pt>
    <dgm:pt modelId="{DB65B63A-A4CE-4CAA-AF57-A4F595B840D0}" type="pres">
      <dgm:prSet presAssocID="{C9CBA6C0-D864-4C2E-8318-BCF781E04848}" presName="horz1" presStyleCnt="0"/>
      <dgm:spPr/>
    </dgm:pt>
    <dgm:pt modelId="{44EA07C4-B0EF-4961-A517-E2FFCA886451}" type="pres">
      <dgm:prSet presAssocID="{C9CBA6C0-D864-4C2E-8318-BCF781E04848}" presName="tx1" presStyleLbl="revTx" presStyleIdx="3" presStyleCnt="8"/>
      <dgm:spPr/>
    </dgm:pt>
    <dgm:pt modelId="{15347E28-C887-4628-A88D-CAF0F37D51C8}" type="pres">
      <dgm:prSet presAssocID="{C9CBA6C0-D864-4C2E-8318-BCF781E04848}" presName="vert1" presStyleCnt="0"/>
      <dgm:spPr/>
    </dgm:pt>
    <dgm:pt modelId="{8DF82A80-2172-47EE-9199-69E221915AC8}" type="pres">
      <dgm:prSet presAssocID="{BD942650-1036-42CF-8AB6-6B0A94AE31AC}" presName="thickLine" presStyleLbl="alignNode1" presStyleIdx="4" presStyleCnt="8"/>
      <dgm:spPr/>
    </dgm:pt>
    <dgm:pt modelId="{E3FF9F47-C986-4B3E-9458-C93DEE2FD998}" type="pres">
      <dgm:prSet presAssocID="{BD942650-1036-42CF-8AB6-6B0A94AE31AC}" presName="horz1" presStyleCnt="0"/>
      <dgm:spPr/>
    </dgm:pt>
    <dgm:pt modelId="{278AE641-C89B-49A0-968F-CAD49DB0C9EC}" type="pres">
      <dgm:prSet presAssocID="{BD942650-1036-42CF-8AB6-6B0A94AE31AC}" presName="tx1" presStyleLbl="revTx" presStyleIdx="4" presStyleCnt="8"/>
      <dgm:spPr/>
    </dgm:pt>
    <dgm:pt modelId="{446F6316-942E-415E-A831-EA24F00AB232}" type="pres">
      <dgm:prSet presAssocID="{BD942650-1036-42CF-8AB6-6B0A94AE31AC}" presName="vert1" presStyleCnt="0"/>
      <dgm:spPr/>
    </dgm:pt>
    <dgm:pt modelId="{44392D8E-5CFA-4B3D-AC3A-C864DFFC243F}" type="pres">
      <dgm:prSet presAssocID="{81A11E2E-8810-48B2-9CA6-1DAE93AF30C2}" presName="thickLine" presStyleLbl="alignNode1" presStyleIdx="5" presStyleCnt="8"/>
      <dgm:spPr/>
    </dgm:pt>
    <dgm:pt modelId="{9B464D50-9E02-40B7-8680-676013B55EDC}" type="pres">
      <dgm:prSet presAssocID="{81A11E2E-8810-48B2-9CA6-1DAE93AF30C2}" presName="horz1" presStyleCnt="0"/>
      <dgm:spPr/>
    </dgm:pt>
    <dgm:pt modelId="{5B0EC88E-C0B8-4B3C-B1B8-21A094D79878}" type="pres">
      <dgm:prSet presAssocID="{81A11E2E-8810-48B2-9CA6-1DAE93AF30C2}" presName="tx1" presStyleLbl="revTx" presStyleIdx="5" presStyleCnt="8"/>
      <dgm:spPr/>
    </dgm:pt>
    <dgm:pt modelId="{A4584203-53D5-415D-9459-5BD1DF48963A}" type="pres">
      <dgm:prSet presAssocID="{81A11E2E-8810-48B2-9CA6-1DAE93AF30C2}" presName="vert1" presStyleCnt="0"/>
      <dgm:spPr/>
    </dgm:pt>
    <dgm:pt modelId="{173EB65B-1EB6-422F-8F06-37FD17E95B13}" type="pres">
      <dgm:prSet presAssocID="{3857223F-89BC-4C91-8E13-4FFB906DAF27}" presName="thickLine" presStyleLbl="alignNode1" presStyleIdx="6" presStyleCnt="8"/>
      <dgm:spPr/>
    </dgm:pt>
    <dgm:pt modelId="{0E940DDD-088F-43E5-B38A-17D9B4891439}" type="pres">
      <dgm:prSet presAssocID="{3857223F-89BC-4C91-8E13-4FFB906DAF27}" presName="horz1" presStyleCnt="0"/>
      <dgm:spPr/>
    </dgm:pt>
    <dgm:pt modelId="{FDA0E954-1096-40A0-BB23-0CAF05538F8F}" type="pres">
      <dgm:prSet presAssocID="{3857223F-89BC-4C91-8E13-4FFB906DAF27}" presName="tx1" presStyleLbl="revTx" presStyleIdx="6" presStyleCnt="8"/>
      <dgm:spPr/>
    </dgm:pt>
    <dgm:pt modelId="{E63962DF-CA40-4A5A-B294-2232B976BF6A}" type="pres">
      <dgm:prSet presAssocID="{3857223F-89BC-4C91-8E13-4FFB906DAF27}" presName="vert1" presStyleCnt="0"/>
      <dgm:spPr/>
    </dgm:pt>
    <dgm:pt modelId="{FC8BDD93-A6FC-42C9-99C0-8D141EBFBCF3}" type="pres">
      <dgm:prSet presAssocID="{A0A8A160-2758-4546-B12B-63334F3562D5}" presName="thickLine" presStyleLbl="alignNode1" presStyleIdx="7" presStyleCnt="8"/>
      <dgm:spPr/>
    </dgm:pt>
    <dgm:pt modelId="{9B36DF88-DD04-4AD4-9563-66DB512C14C3}" type="pres">
      <dgm:prSet presAssocID="{A0A8A160-2758-4546-B12B-63334F3562D5}" presName="horz1" presStyleCnt="0"/>
      <dgm:spPr/>
    </dgm:pt>
    <dgm:pt modelId="{FD2F65E8-5E57-4293-8D2F-7000AFFFC82D}" type="pres">
      <dgm:prSet presAssocID="{A0A8A160-2758-4546-B12B-63334F3562D5}" presName="tx1" presStyleLbl="revTx" presStyleIdx="7" presStyleCnt="8"/>
      <dgm:spPr/>
    </dgm:pt>
    <dgm:pt modelId="{3C5802A3-6072-46A9-8532-FCE620CC3C40}" type="pres">
      <dgm:prSet presAssocID="{A0A8A160-2758-4546-B12B-63334F3562D5}" presName="vert1" presStyleCnt="0"/>
      <dgm:spPr/>
    </dgm:pt>
  </dgm:ptLst>
  <dgm:cxnLst>
    <dgm:cxn modelId="{DAAE6002-01E6-465E-BD21-ABBDEA4BBA2E}" srcId="{3F5624C9-9874-4F11-B59F-3F1E7A8BD657}" destId="{81A11E2E-8810-48B2-9CA6-1DAE93AF30C2}" srcOrd="5" destOrd="0" parTransId="{E5DDA2D4-766B-4E98-8EE3-B868BE3B176A}" sibTransId="{31C0262D-D0BD-48D0-B967-C9B43A4343C4}"/>
    <dgm:cxn modelId="{492E8A1B-7B24-4A63-BA3C-EA77D82E5BAD}" srcId="{3F5624C9-9874-4F11-B59F-3F1E7A8BD657}" destId="{40E5B2FE-9E8D-4232-8BA2-AA7F11BF37F8}" srcOrd="2" destOrd="0" parTransId="{057BE8E0-ADEC-44A2-A257-A72762C1C4CC}" sibTransId="{AEDDD934-5A7A-4C93-863A-A4D49C0D4E19}"/>
    <dgm:cxn modelId="{78EC8B3A-0033-4AC5-AB0F-7134DE64D30E}" type="presOf" srcId="{2566E1BF-A4D0-4358-8720-FEF6802A456C}" destId="{FC625814-6707-484C-B68E-FD09A4750407}" srcOrd="0" destOrd="0" presId="urn:microsoft.com/office/officeart/2008/layout/LinedList"/>
    <dgm:cxn modelId="{3F7C333C-AFAA-4337-9A49-419B4AAA71E5}" srcId="{3F5624C9-9874-4F11-B59F-3F1E7A8BD657}" destId="{3857223F-89BC-4C91-8E13-4FFB906DAF27}" srcOrd="6" destOrd="0" parTransId="{485EE826-48BC-4A32-8130-92549978952D}" sibTransId="{B16C1A41-7A37-437E-BA3C-B2573D47398B}"/>
    <dgm:cxn modelId="{96F3395B-041F-4F3E-AB86-F802F71F9DD2}" type="presOf" srcId="{C3D71452-3883-4718-9586-41506D3C5EB8}" destId="{35B2AA50-8D4F-46E8-9860-88E0A6C035BC}" srcOrd="0" destOrd="0" presId="urn:microsoft.com/office/officeart/2008/layout/LinedList"/>
    <dgm:cxn modelId="{D81B264C-DB14-4005-B411-0764171FDC2F}" srcId="{3F5624C9-9874-4F11-B59F-3F1E7A8BD657}" destId="{C9CBA6C0-D864-4C2E-8318-BCF781E04848}" srcOrd="3" destOrd="0" parTransId="{AEF0556F-9FC0-45E9-A657-5597E5D8A9C0}" sibTransId="{24A05142-F926-4549-9649-DA1785150ED3}"/>
    <dgm:cxn modelId="{43C30F71-9DCA-459D-8F62-C769D67E39A6}" type="presOf" srcId="{3F5624C9-9874-4F11-B59F-3F1E7A8BD657}" destId="{631A9724-173C-4ACA-BE1C-12D4A07E936A}" srcOrd="0" destOrd="0" presId="urn:microsoft.com/office/officeart/2008/layout/LinedList"/>
    <dgm:cxn modelId="{88FD4671-56B6-4DC3-8173-7FED86213621}" srcId="{3F5624C9-9874-4F11-B59F-3F1E7A8BD657}" destId="{C3D71452-3883-4718-9586-41506D3C5EB8}" srcOrd="0" destOrd="0" parTransId="{070BF6BA-21CA-4331-97C7-639E3B4D38FA}" sibTransId="{1D5FDF36-5327-4E57-AD1F-74588E7B74E9}"/>
    <dgm:cxn modelId="{2625A57B-CC92-4DC1-BA2B-415939B886A8}" srcId="{3F5624C9-9874-4F11-B59F-3F1E7A8BD657}" destId="{BD942650-1036-42CF-8AB6-6B0A94AE31AC}" srcOrd="4" destOrd="0" parTransId="{1EDC43FD-BB2E-4C8B-8DBC-47826B65EC17}" sibTransId="{446EBFEA-91AE-4FB0-9D7A-EC9111F77529}"/>
    <dgm:cxn modelId="{FFBBA788-972E-4493-9B9A-C8D7343433A6}" type="presOf" srcId="{81A11E2E-8810-48B2-9CA6-1DAE93AF30C2}" destId="{5B0EC88E-C0B8-4B3C-B1B8-21A094D79878}" srcOrd="0" destOrd="0" presId="urn:microsoft.com/office/officeart/2008/layout/LinedList"/>
    <dgm:cxn modelId="{57281A8B-8B60-4DB5-881C-6DCD3EBB2EA7}" type="presOf" srcId="{3857223F-89BC-4C91-8E13-4FFB906DAF27}" destId="{FDA0E954-1096-40A0-BB23-0CAF05538F8F}" srcOrd="0" destOrd="0" presId="urn:microsoft.com/office/officeart/2008/layout/LinedList"/>
    <dgm:cxn modelId="{67F9CE9D-CFA5-4863-BB21-2B08DD29D092}" srcId="{3F5624C9-9874-4F11-B59F-3F1E7A8BD657}" destId="{2566E1BF-A4D0-4358-8720-FEF6802A456C}" srcOrd="1" destOrd="0" parTransId="{7F64B00B-7507-452E-ABFB-B49652B71EFB}" sibTransId="{8ADE9263-8FDB-4034-9395-8E99D1FD820B}"/>
    <dgm:cxn modelId="{1539819F-8C0D-446A-A4E9-5277B90CFEF4}" type="presOf" srcId="{40E5B2FE-9E8D-4232-8BA2-AA7F11BF37F8}" destId="{78508307-9F51-4107-839A-8B0701FEB287}" srcOrd="0" destOrd="0" presId="urn:microsoft.com/office/officeart/2008/layout/LinedList"/>
    <dgm:cxn modelId="{34E445D4-490A-4F89-BFD7-D1CC6DA531C2}" type="presOf" srcId="{C9CBA6C0-D864-4C2E-8318-BCF781E04848}" destId="{44EA07C4-B0EF-4961-A517-E2FFCA886451}" srcOrd="0" destOrd="0" presId="urn:microsoft.com/office/officeart/2008/layout/LinedList"/>
    <dgm:cxn modelId="{78638ED9-218E-4B9E-ABD3-E9C5830003E6}" srcId="{3F5624C9-9874-4F11-B59F-3F1E7A8BD657}" destId="{A0A8A160-2758-4546-B12B-63334F3562D5}" srcOrd="7" destOrd="0" parTransId="{F3A96845-1D43-4B2D-B48B-1A34D4E45F6D}" sibTransId="{84CAA452-8F4A-49D8-A130-FAB2A9807159}"/>
    <dgm:cxn modelId="{8911AFDB-840B-458B-BEF2-27BA4EE3D23F}" type="presOf" srcId="{BD942650-1036-42CF-8AB6-6B0A94AE31AC}" destId="{278AE641-C89B-49A0-968F-CAD49DB0C9EC}" srcOrd="0" destOrd="0" presId="urn:microsoft.com/office/officeart/2008/layout/LinedList"/>
    <dgm:cxn modelId="{227479E9-7BF7-4C87-B753-BC019230C2F8}" type="presOf" srcId="{A0A8A160-2758-4546-B12B-63334F3562D5}" destId="{FD2F65E8-5E57-4293-8D2F-7000AFFFC82D}" srcOrd="0" destOrd="0" presId="urn:microsoft.com/office/officeart/2008/layout/LinedList"/>
    <dgm:cxn modelId="{8DB6969D-CD08-48D3-A2D0-AD5BEE8B2D22}" type="presParOf" srcId="{631A9724-173C-4ACA-BE1C-12D4A07E936A}" destId="{28EC5B56-B3AE-4FAF-AE98-561926DF7FAE}" srcOrd="0" destOrd="0" presId="urn:microsoft.com/office/officeart/2008/layout/LinedList"/>
    <dgm:cxn modelId="{C04FE4BB-9550-4610-888E-40DF46010AA5}" type="presParOf" srcId="{631A9724-173C-4ACA-BE1C-12D4A07E936A}" destId="{A54A11F6-1AF4-47E3-BECB-3C54F3861300}" srcOrd="1" destOrd="0" presId="urn:microsoft.com/office/officeart/2008/layout/LinedList"/>
    <dgm:cxn modelId="{7F566074-EFAB-4012-A5F8-4BE8A1AE3B75}" type="presParOf" srcId="{A54A11F6-1AF4-47E3-BECB-3C54F3861300}" destId="{35B2AA50-8D4F-46E8-9860-88E0A6C035BC}" srcOrd="0" destOrd="0" presId="urn:microsoft.com/office/officeart/2008/layout/LinedList"/>
    <dgm:cxn modelId="{26E253D9-8B60-4376-8CAC-4C7861E487D2}" type="presParOf" srcId="{A54A11F6-1AF4-47E3-BECB-3C54F3861300}" destId="{1A9F9C5E-FED0-4122-888F-C1969F8C1718}" srcOrd="1" destOrd="0" presId="urn:microsoft.com/office/officeart/2008/layout/LinedList"/>
    <dgm:cxn modelId="{3B9C34F0-B579-4B37-8FD8-FC7101013DF9}" type="presParOf" srcId="{631A9724-173C-4ACA-BE1C-12D4A07E936A}" destId="{EF4B57B0-FD3A-4664-A8F2-C8A174E866C2}" srcOrd="2" destOrd="0" presId="urn:microsoft.com/office/officeart/2008/layout/LinedList"/>
    <dgm:cxn modelId="{B5D1F8D2-AB31-4A5F-A83B-1D66E70DA269}" type="presParOf" srcId="{631A9724-173C-4ACA-BE1C-12D4A07E936A}" destId="{73083DD6-6894-4151-B478-9CFE6541A3CD}" srcOrd="3" destOrd="0" presId="urn:microsoft.com/office/officeart/2008/layout/LinedList"/>
    <dgm:cxn modelId="{AEBDA5C6-46B8-4533-93EF-5C4EBADE017A}" type="presParOf" srcId="{73083DD6-6894-4151-B478-9CFE6541A3CD}" destId="{FC625814-6707-484C-B68E-FD09A4750407}" srcOrd="0" destOrd="0" presId="urn:microsoft.com/office/officeart/2008/layout/LinedList"/>
    <dgm:cxn modelId="{0851D79A-5FA9-43A7-A5D2-AF6F6F3D61CE}" type="presParOf" srcId="{73083DD6-6894-4151-B478-9CFE6541A3CD}" destId="{9781D002-8511-48C8-B4B3-CF9337C18158}" srcOrd="1" destOrd="0" presId="urn:microsoft.com/office/officeart/2008/layout/LinedList"/>
    <dgm:cxn modelId="{561B3380-4DEC-4E9C-925D-AF67A753409E}" type="presParOf" srcId="{631A9724-173C-4ACA-BE1C-12D4A07E936A}" destId="{4A107F4F-EF04-41EE-8043-AE54A4C3CFC2}" srcOrd="4" destOrd="0" presId="urn:microsoft.com/office/officeart/2008/layout/LinedList"/>
    <dgm:cxn modelId="{C341128A-66B2-4370-AED8-C4CA81294A8B}" type="presParOf" srcId="{631A9724-173C-4ACA-BE1C-12D4A07E936A}" destId="{1E5598E4-C975-4E55-A25D-BCBD4354FEC8}" srcOrd="5" destOrd="0" presId="urn:microsoft.com/office/officeart/2008/layout/LinedList"/>
    <dgm:cxn modelId="{4D0004F0-0B34-46D3-9025-F94F13F4A83E}" type="presParOf" srcId="{1E5598E4-C975-4E55-A25D-BCBD4354FEC8}" destId="{78508307-9F51-4107-839A-8B0701FEB287}" srcOrd="0" destOrd="0" presId="urn:microsoft.com/office/officeart/2008/layout/LinedList"/>
    <dgm:cxn modelId="{9816C546-754B-4E29-B8B0-77B8ED66647E}" type="presParOf" srcId="{1E5598E4-C975-4E55-A25D-BCBD4354FEC8}" destId="{0E769A4D-37E9-43ED-A970-E8BECE0D2947}" srcOrd="1" destOrd="0" presId="urn:microsoft.com/office/officeart/2008/layout/LinedList"/>
    <dgm:cxn modelId="{DE697F43-EF4F-409B-932F-6814725D8211}" type="presParOf" srcId="{631A9724-173C-4ACA-BE1C-12D4A07E936A}" destId="{F712D041-71EA-4FBA-BCA7-0CEF1358D568}" srcOrd="6" destOrd="0" presId="urn:microsoft.com/office/officeart/2008/layout/LinedList"/>
    <dgm:cxn modelId="{C8380DB9-9945-4BA2-A5E3-8D30545DDB64}" type="presParOf" srcId="{631A9724-173C-4ACA-BE1C-12D4A07E936A}" destId="{DB65B63A-A4CE-4CAA-AF57-A4F595B840D0}" srcOrd="7" destOrd="0" presId="urn:microsoft.com/office/officeart/2008/layout/LinedList"/>
    <dgm:cxn modelId="{7A057DA0-F6D8-4B27-8550-4466C749DD7D}" type="presParOf" srcId="{DB65B63A-A4CE-4CAA-AF57-A4F595B840D0}" destId="{44EA07C4-B0EF-4961-A517-E2FFCA886451}" srcOrd="0" destOrd="0" presId="urn:microsoft.com/office/officeart/2008/layout/LinedList"/>
    <dgm:cxn modelId="{C1076415-3C22-4733-A1E3-207FFD752A6F}" type="presParOf" srcId="{DB65B63A-A4CE-4CAA-AF57-A4F595B840D0}" destId="{15347E28-C887-4628-A88D-CAF0F37D51C8}" srcOrd="1" destOrd="0" presId="urn:microsoft.com/office/officeart/2008/layout/LinedList"/>
    <dgm:cxn modelId="{4E9E4B4E-20CF-4F94-BE6B-E52E9580AE7D}" type="presParOf" srcId="{631A9724-173C-4ACA-BE1C-12D4A07E936A}" destId="{8DF82A80-2172-47EE-9199-69E221915AC8}" srcOrd="8" destOrd="0" presId="urn:microsoft.com/office/officeart/2008/layout/LinedList"/>
    <dgm:cxn modelId="{48A54B02-A999-4F50-8883-F3DC473FDCAD}" type="presParOf" srcId="{631A9724-173C-4ACA-BE1C-12D4A07E936A}" destId="{E3FF9F47-C986-4B3E-9458-C93DEE2FD998}" srcOrd="9" destOrd="0" presId="urn:microsoft.com/office/officeart/2008/layout/LinedList"/>
    <dgm:cxn modelId="{1CFBAFF4-FC74-48A1-B1DA-E27B866D5DEA}" type="presParOf" srcId="{E3FF9F47-C986-4B3E-9458-C93DEE2FD998}" destId="{278AE641-C89B-49A0-968F-CAD49DB0C9EC}" srcOrd="0" destOrd="0" presId="urn:microsoft.com/office/officeart/2008/layout/LinedList"/>
    <dgm:cxn modelId="{C5EE4E41-CAE5-4E78-893A-1C8AC4A761CA}" type="presParOf" srcId="{E3FF9F47-C986-4B3E-9458-C93DEE2FD998}" destId="{446F6316-942E-415E-A831-EA24F00AB232}" srcOrd="1" destOrd="0" presId="urn:microsoft.com/office/officeart/2008/layout/LinedList"/>
    <dgm:cxn modelId="{436C893F-6416-4576-B648-8825F3517D89}" type="presParOf" srcId="{631A9724-173C-4ACA-BE1C-12D4A07E936A}" destId="{44392D8E-5CFA-4B3D-AC3A-C864DFFC243F}" srcOrd="10" destOrd="0" presId="urn:microsoft.com/office/officeart/2008/layout/LinedList"/>
    <dgm:cxn modelId="{1A1F970D-B388-41D4-BDD2-9959C4FF8885}" type="presParOf" srcId="{631A9724-173C-4ACA-BE1C-12D4A07E936A}" destId="{9B464D50-9E02-40B7-8680-676013B55EDC}" srcOrd="11" destOrd="0" presId="urn:microsoft.com/office/officeart/2008/layout/LinedList"/>
    <dgm:cxn modelId="{DE2DD0EA-FB04-47E0-9EA2-A9C38AB0E68C}" type="presParOf" srcId="{9B464D50-9E02-40B7-8680-676013B55EDC}" destId="{5B0EC88E-C0B8-4B3C-B1B8-21A094D79878}" srcOrd="0" destOrd="0" presId="urn:microsoft.com/office/officeart/2008/layout/LinedList"/>
    <dgm:cxn modelId="{7B7765BF-FA5E-4A86-BAE4-A66AA5B4CAA7}" type="presParOf" srcId="{9B464D50-9E02-40B7-8680-676013B55EDC}" destId="{A4584203-53D5-415D-9459-5BD1DF48963A}" srcOrd="1" destOrd="0" presId="urn:microsoft.com/office/officeart/2008/layout/LinedList"/>
    <dgm:cxn modelId="{62C93352-1ED6-4404-98B8-513BA0AE05DC}" type="presParOf" srcId="{631A9724-173C-4ACA-BE1C-12D4A07E936A}" destId="{173EB65B-1EB6-422F-8F06-37FD17E95B13}" srcOrd="12" destOrd="0" presId="urn:microsoft.com/office/officeart/2008/layout/LinedList"/>
    <dgm:cxn modelId="{05566089-DF1B-43EA-A7FC-1BBE229F87FB}" type="presParOf" srcId="{631A9724-173C-4ACA-BE1C-12D4A07E936A}" destId="{0E940DDD-088F-43E5-B38A-17D9B4891439}" srcOrd="13" destOrd="0" presId="urn:microsoft.com/office/officeart/2008/layout/LinedList"/>
    <dgm:cxn modelId="{8C6B8987-6CD5-40BC-8EB5-87CFDF6D2933}" type="presParOf" srcId="{0E940DDD-088F-43E5-B38A-17D9B4891439}" destId="{FDA0E954-1096-40A0-BB23-0CAF05538F8F}" srcOrd="0" destOrd="0" presId="urn:microsoft.com/office/officeart/2008/layout/LinedList"/>
    <dgm:cxn modelId="{3278E5B8-2FC9-4135-AA3A-7A23E28F4ED4}" type="presParOf" srcId="{0E940DDD-088F-43E5-B38A-17D9B4891439}" destId="{E63962DF-CA40-4A5A-B294-2232B976BF6A}" srcOrd="1" destOrd="0" presId="urn:microsoft.com/office/officeart/2008/layout/LinedList"/>
    <dgm:cxn modelId="{33FE0F34-D971-4FD5-8B71-94848A06F51A}" type="presParOf" srcId="{631A9724-173C-4ACA-BE1C-12D4A07E936A}" destId="{FC8BDD93-A6FC-42C9-99C0-8D141EBFBCF3}" srcOrd="14" destOrd="0" presId="urn:microsoft.com/office/officeart/2008/layout/LinedList"/>
    <dgm:cxn modelId="{EC9C5797-E73F-46E1-B572-BE5B9C723095}" type="presParOf" srcId="{631A9724-173C-4ACA-BE1C-12D4A07E936A}" destId="{9B36DF88-DD04-4AD4-9563-66DB512C14C3}" srcOrd="15" destOrd="0" presId="urn:microsoft.com/office/officeart/2008/layout/LinedList"/>
    <dgm:cxn modelId="{2A6D9DB0-036A-438E-A005-863B1B45A2B6}" type="presParOf" srcId="{9B36DF88-DD04-4AD4-9563-66DB512C14C3}" destId="{FD2F65E8-5E57-4293-8D2F-7000AFFFC82D}" srcOrd="0" destOrd="0" presId="urn:microsoft.com/office/officeart/2008/layout/LinedList"/>
    <dgm:cxn modelId="{0867387B-A6C1-4DA9-9E87-014BA25F40E8}" type="presParOf" srcId="{9B36DF88-DD04-4AD4-9563-66DB512C14C3}" destId="{3C5802A3-6072-46A9-8532-FCE620CC3C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BDF84-B1DA-4E76-B151-6A8E18A525ED}">
      <dsp:nvSpPr>
        <dsp:cNvPr id="0" name=""/>
        <dsp:cNvSpPr/>
      </dsp:nvSpPr>
      <dsp:spPr>
        <a:xfrm>
          <a:off x="2368087" y="535534"/>
          <a:ext cx="411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2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2654" y="579042"/>
        <a:ext cx="22091" cy="4422"/>
      </dsp:txXfrm>
    </dsp:sp>
    <dsp:sp modelId="{4BFAA69C-2A19-452E-A0C2-D9AB66406C57}">
      <dsp:nvSpPr>
        <dsp:cNvPr id="0" name=""/>
        <dsp:cNvSpPr/>
      </dsp:nvSpPr>
      <dsp:spPr>
        <a:xfrm>
          <a:off x="448905" y="4959"/>
          <a:ext cx="1920981" cy="11525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Period of rapid growth in Private Hearing care market generally</a:t>
          </a:r>
          <a:endParaRPr lang="en-US" sz="1200" b="1" kern="1200" dirty="0"/>
        </a:p>
      </dsp:txBody>
      <dsp:txXfrm>
        <a:off x="448905" y="4959"/>
        <a:ext cx="1920981" cy="1152588"/>
      </dsp:txXfrm>
    </dsp:sp>
    <dsp:sp modelId="{185E4F8F-1CB1-49F5-8646-D9A86444E947}">
      <dsp:nvSpPr>
        <dsp:cNvPr id="0" name=""/>
        <dsp:cNvSpPr/>
      </dsp:nvSpPr>
      <dsp:spPr>
        <a:xfrm>
          <a:off x="1409396" y="1155748"/>
          <a:ext cx="2362807" cy="411225"/>
        </a:xfrm>
        <a:custGeom>
          <a:avLst/>
          <a:gdLst/>
          <a:ahLst/>
          <a:cxnLst/>
          <a:rect l="0" t="0" r="0" b="0"/>
          <a:pathLst>
            <a:path>
              <a:moveTo>
                <a:pt x="2362807" y="0"/>
              </a:moveTo>
              <a:lnTo>
                <a:pt x="2362807" y="222712"/>
              </a:lnTo>
              <a:lnTo>
                <a:pt x="0" y="222712"/>
              </a:lnTo>
              <a:lnTo>
                <a:pt x="0" y="41122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0705" y="1359150"/>
        <a:ext cx="120188" cy="4422"/>
      </dsp:txXfrm>
    </dsp:sp>
    <dsp:sp modelId="{15845CD3-4DC2-44BF-8DC2-18E33356D0A5}">
      <dsp:nvSpPr>
        <dsp:cNvPr id="0" name=""/>
        <dsp:cNvSpPr/>
      </dsp:nvSpPr>
      <dsp:spPr>
        <a:xfrm>
          <a:off x="2811712" y="4959"/>
          <a:ext cx="1920981" cy="11525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Specifically, 23% increase in Hidden Hearing employee </a:t>
          </a:r>
          <a:r>
            <a:rPr lang="en-GB" sz="1200" b="1" kern="1200" dirty="0" err="1"/>
            <a:t>no.s</a:t>
          </a:r>
          <a:r>
            <a:rPr lang="en-GB" sz="1200" b="1" kern="1200" dirty="0"/>
            <a:t> since 2019</a:t>
          </a:r>
          <a:endParaRPr lang="en-US" sz="1200" b="1" kern="1200" dirty="0"/>
        </a:p>
      </dsp:txBody>
      <dsp:txXfrm>
        <a:off x="2811712" y="4959"/>
        <a:ext cx="1920981" cy="1152588"/>
      </dsp:txXfrm>
    </dsp:sp>
    <dsp:sp modelId="{573E871C-43B7-4DE9-A9FF-5CCC70E87E75}">
      <dsp:nvSpPr>
        <dsp:cNvPr id="0" name=""/>
        <dsp:cNvSpPr/>
      </dsp:nvSpPr>
      <dsp:spPr>
        <a:xfrm>
          <a:off x="2368087" y="2129948"/>
          <a:ext cx="411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2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2654" y="2173457"/>
        <a:ext cx="22091" cy="4422"/>
      </dsp:txXfrm>
    </dsp:sp>
    <dsp:sp modelId="{F6108094-BFC8-466F-8726-9914B3CE5702}">
      <dsp:nvSpPr>
        <dsp:cNvPr id="0" name=""/>
        <dsp:cNvSpPr/>
      </dsp:nvSpPr>
      <dsp:spPr>
        <a:xfrm>
          <a:off x="448905" y="1599374"/>
          <a:ext cx="1920981" cy="11525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Big players in the retail sector increasing their market share</a:t>
          </a:r>
          <a:endParaRPr lang="en-US" sz="1200" b="1" kern="1200" dirty="0"/>
        </a:p>
      </dsp:txBody>
      <dsp:txXfrm>
        <a:off x="448905" y="1599374"/>
        <a:ext cx="1920981" cy="1152588"/>
      </dsp:txXfrm>
    </dsp:sp>
    <dsp:sp modelId="{F0251AB2-877D-4D4F-8133-3A529F1DE55C}">
      <dsp:nvSpPr>
        <dsp:cNvPr id="0" name=""/>
        <dsp:cNvSpPr/>
      </dsp:nvSpPr>
      <dsp:spPr>
        <a:xfrm>
          <a:off x="1409396" y="2750163"/>
          <a:ext cx="2362807" cy="411225"/>
        </a:xfrm>
        <a:custGeom>
          <a:avLst/>
          <a:gdLst/>
          <a:ahLst/>
          <a:cxnLst/>
          <a:rect l="0" t="0" r="0" b="0"/>
          <a:pathLst>
            <a:path>
              <a:moveTo>
                <a:pt x="2362807" y="0"/>
              </a:moveTo>
              <a:lnTo>
                <a:pt x="2362807" y="222712"/>
              </a:lnTo>
              <a:lnTo>
                <a:pt x="0" y="222712"/>
              </a:lnTo>
              <a:lnTo>
                <a:pt x="0" y="41122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0705" y="2953565"/>
        <a:ext cx="120188" cy="4422"/>
      </dsp:txXfrm>
    </dsp:sp>
    <dsp:sp modelId="{BA441690-E858-4218-90E5-D0CC92697051}">
      <dsp:nvSpPr>
        <dsp:cNvPr id="0" name=""/>
        <dsp:cNvSpPr/>
      </dsp:nvSpPr>
      <dsp:spPr>
        <a:xfrm>
          <a:off x="2811712" y="1599374"/>
          <a:ext cx="1920981" cy="11525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Q3/Q4 2021 increased turnover of skilled employees due to aggressive recruitment marketing and incentives offered by competitors</a:t>
          </a:r>
          <a:endParaRPr lang="en-US" sz="1200" b="1" kern="1200" dirty="0"/>
        </a:p>
      </dsp:txBody>
      <dsp:txXfrm>
        <a:off x="2811712" y="1599374"/>
        <a:ext cx="1920981" cy="1152588"/>
      </dsp:txXfrm>
    </dsp:sp>
    <dsp:sp modelId="{45100D38-3EF4-44F9-9B19-FDF85A988D53}">
      <dsp:nvSpPr>
        <dsp:cNvPr id="0" name=""/>
        <dsp:cNvSpPr/>
      </dsp:nvSpPr>
      <dsp:spPr>
        <a:xfrm>
          <a:off x="2368087" y="3724363"/>
          <a:ext cx="411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2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2654" y="3767872"/>
        <a:ext cx="22091" cy="4422"/>
      </dsp:txXfrm>
    </dsp:sp>
    <dsp:sp modelId="{C3A0456E-31AC-4405-9C8A-1E1FB52036F5}">
      <dsp:nvSpPr>
        <dsp:cNvPr id="0" name=""/>
        <dsp:cNvSpPr/>
      </dsp:nvSpPr>
      <dsp:spPr>
        <a:xfrm>
          <a:off x="448905" y="3193789"/>
          <a:ext cx="1920981" cy="11525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Q1/Q2 2022 steady improvement in recruitment of skilled employees</a:t>
          </a:r>
          <a:endParaRPr lang="en-US" sz="1200" b="1" kern="1200" dirty="0"/>
        </a:p>
      </dsp:txBody>
      <dsp:txXfrm>
        <a:off x="448905" y="3193789"/>
        <a:ext cx="1920981" cy="1152588"/>
      </dsp:txXfrm>
    </dsp:sp>
    <dsp:sp modelId="{66A0AE1E-E837-47D4-8E62-810B8ADEF302}">
      <dsp:nvSpPr>
        <dsp:cNvPr id="0" name=""/>
        <dsp:cNvSpPr/>
      </dsp:nvSpPr>
      <dsp:spPr>
        <a:xfrm>
          <a:off x="2811712" y="3193789"/>
          <a:ext cx="1920981" cy="11525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Q1/Q2 2022 increased turnover of support staff</a:t>
          </a:r>
          <a:endParaRPr lang="en-US" sz="1200" b="1" kern="1200" dirty="0"/>
        </a:p>
      </dsp:txBody>
      <dsp:txXfrm>
        <a:off x="2811712" y="3193789"/>
        <a:ext cx="1920981" cy="115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88FFA-3868-4DF0-AD89-E9A5C7831D78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75289-9600-4248-A89C-D6E5232244A6}">
      <dsp:nvSpPr>
        <dsp:cNvPr id="0" name=""/>
        <dsp:cNvSpPr/>
      </dsp:nvSpPr>
      <dsp:spPr>
        <a:xfrm>
          <a:off x="291356" y="30897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A407-5326-4D1A-9B62-6883F641DF5E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Graduate programme – attending careers fairs</a:t>
          </a:r>
          <a:endParaRPr lang="en-US" sz="1400" b="1" kern="1200" dirty="0"/>
        </a:p>
      </dsp:txBody>
      <dsp:txXfrm>
        <a:off x="1172126" y="90072"/>
        <a:ext cx="2114937" cy="897246"/>
      </dsp:txXfrm>
    </dsp:sp>
    <dsp:sp modelId="{FED142ED-B9E0-47E7-AE0C-76EF256F59FD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DD9E0-FCAF-489A-88A5-A40932270A58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4FAD2-C86C-49D3-A4CA-1A8286CF3D30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Home grown talent</a:t>
          </a:r>
          <a:endParaRPr lang="en-US" sz="1400" b="1" kern="1200" dirty="0"/>
        </a:p>
      </dsp:txBody>
      <dsp:txXfrm>
        <a:off x="4745088" y="90072"/>
        <a:ext cx="2114937" cy="897246"/>
      </dsp:txXfrm>
    </dsp:sp>
    <dsp:sp modelId="{90B99D06-8753-45FA-BBA1-C9AF403E2DA5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AADE6-5CAF-4F6B-BE90-6DF0E933F169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24466-DB86-4A98-BCA2-E0DE7FE6FDCE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Increased use of video – job descriptions, testimonials </a:t>
          </a:r>
          <a:r>
            <a:rPr lang="en-US" sz="1400" b="1" kern="1200" dirty="0" err="1"/>
            <a:t>etc</a:t>
          </a:r>
          <a:endParaRPr lang="en-US" sz="1400" b="1" kern="1200" dirty="0"/>
        </a:p>
      </dsp:txBody>
      <dsp:txXfrm>
        <a:off x="8318049" y="90072"/>
        <a:ext cx="2114937" cy="897246"/>
      </dsp:txXfrm>
    </dsp:sp>
    <dsp:sp modelId="{F9467431-ADF0-43C3-A981-AEE340532A5E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F06FA-4684-4F3D-AA74-4B363BA4B6BA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2D998-E61C-41BE-9564-D06FDD1EB0D6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Reviewed online spend – analyse metrics to determine most effective channels</a:t>
          </a:r>
          <a:endParaRPr lang="en-US" sz="1400" b="1" kern="1200" dirty="0"/>
        </a:p>
      </dsp:txBody>
      <dsp:txXfrm>
        <a:off x="1172126" y="1727045"/>
        <a:ext cx="2114937" cy="897246"/>
      </dsp:txXfrm>
    </dsp:sp>
    <dsp:sp modelId="{9D206115-87F6-4F7E-8B9E-0F818F2E3C9A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F40D-8495-4F5D-9CEB-868F915E8795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32388-DD8E-4666-BC28-B85E3E6DF917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Improved ATS – online interview booking, easy apply.</a:t>
          </a:r>
          <a:endParaRPr lang="en-US" sz="1400" b="1" kern="1200" dirty="0"/>
        </a:p>
      </dsp:txBody>
      <dsp:txXfrm>
        <a:off x="4745088" y="1727045"/>
        <a:ext cx="2114937" cy="897246"/>
      </dsp:txXfrm>
    </dsp:sp>
    <dsp:sp modelId="{4C8DA2F1-F8D9-4C1B-A711-C990724344FE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DE150-FDD4-4B00-B4EF-C01002D75FD0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2508D-F454-4941-87EC-571FD72BC276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Influenced Hiring Managers to respond more quickly and to offer more flexible interview slots.</a:t>
          </a:r>
        </a:p>
      </dsp:txBody>
      <dsp:txXfrm>
        <a:off x="8318049" y="1727045"/>
        <a:ext cx="2114937" cy="897246"/>
      </dsp:txXfrm>
    </dsp:sp>
    <dsp:sp modelId="{E1CD73B3-085B-44DA-80A8-F654A5C9B5F6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9AB48-F365-465B-81FA-883B230E9E7C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25CEB-3EE7-4E24-8DF2-DA55B0C04197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Persuaded managers to be more creative in terms of flexible working </a:t>
          </a:r>
          <a:endParaRPr lang="en-US" sz="1400" b="1" kern="1200" dirty="0"/>
        </a:p>
      </dsp:txBody>
      <dsp:txXfrm>
        <a:off x="1172126" y="3364019"/>
        <a:ext cx="2114937" cy="897246"/>
      </dsp:txXfrm>
    </dsp:sp>
    <dsp:sp modelId="{EC2BCE0F-4285-492D-BFB5-427732664F06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3790B-4331-4888-B2F4-8355A072A239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0A2E9-25F1-40A0-91C7-C55B255B4981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Work shadowing opportunities – what’s it like to work for us?</a:t>
          </a:r>
          <a:endParaRPr lang="en-US" sz="1400" b="1" kern="1200" dirty="0"/>
        </a:p>
      </dsp:txBody>
      <dsp:txXfrm>
        <a:off x="4745088" y="3364019"/>
        <a:ext cx="2114937" cy="897246"/>
      </dsp:txXfrm>
    </dsp:sp>
    <dsp:sp modelId="{DDB9E7FA-CC72-4B04-B142-52F96DC0B5F4}">
      <dsp:nvSpPr>
        <dsp:cNvPr id="0" name=""/>
        <dsp:cNvSpPr/>
      </dsp:nvSpPr>
      <dsp:spPr>
        <a:xfrm>
          <a:off x="7228536" y="336401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19FB2-F01B-496A-AAF6-E7F7B9BF97CB}">
      <dsp:nvSpPr>
        <dsp:cNvPr id="0" name=""/>
        <dsp:cNvSpPr/>
      </dsp:nvSpPr>
      <dsp:spPr>
        <a:xfrm>
          <a:off x="7416958" y="3552441"/>
          <a:ext cx="520402" cy="520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1196E-C89F-49A4-B5F5-B2F90A1FD4C7}">
      <dsp:nvSpPr>
        <dsp:cNvPr id="0" name=""/>
        <dsp:cNvSpPr/>
      </dsp:nvSpPr>
      <dsp:spPr>
        <a:xfrm>
          <a:off x="8318049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318049" y="3364019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86E6C-1B46-40AD-9443-B899B77E6150}">
      <dsp:nvSpPr>
        <dsp:cNvPr id="0" name=""/>
        <dsp:cNvSpPr/>
      </dsp:nvSpPr>
      <dsp:spPr>
        <a:xfrm>
          <a:off x="6355" y="385135"/>
          <a:ext cx="815440" cy="81544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DD7D8-44AE-47D8-8821-15527D69ADD3}">
      <dsp:nvSpPr>
        <dsp:cNvPr id="0" name=""/>
        <dsp:cNvSpPr/>
      </dsp:nvSpPr>
      <dsp:spPr>
        <a:xfrm>
          <a:off x="177598" y="556378"/>
          <a:ext cx="472955" cy="472955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97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8BBF3-9004-4AB1-AD99-B7F1D8B12577}">
      <dsp:nvSpPr>
        <dsp:cNvPr id="0" name=""/>
        <dsp:cNvSpPr/>
      </dsp:nvSpPr>
      <dsp:spPr>
        <a:xfrm>
          <a:off x="996533" y="385135"/>
          <a:ext cx="1922109" cy="81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Sponsoring skilled workers from overseas</a:t>
          </a:r>
          <a:endParaRPr lang="en-US" sz="1400" b="1" kern="1200" dirty="0"/>
        </a:p>
      </dsp:txBody>
      <dsp:txXfrm>
        <a:off x="996533" y="385135"/>
        <a:ext cx="1922109" cy="815440"/>
      </dsp:txXfrm>
    </dsp:sp>
    <dsp:sp modelId="{ECB6ED81-F156-4333-A37A-AB0C02D94082}">
      <dsp:nvSpPr>
        <dsp:cNvPr id="0" name=""/>
        <dsp:cNvSpPr/>
      </dsp:nvSpPr>
      <dsp:spPr>
        <a:xfrm>
          <a:off x="3253556" y="385135"/>
          <a:ext cx="815440" cy="81544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ECF76-8969-4B83-BED8-4C38254F6F16}">
      <dsp:nvSpPr>
        <dsp:cNvPr id="0" name=""/>
        <dsp:cNvSpPr/>
      </dsp:nvSpPr>
      <dsp:spPr>
        <a:xfrm>
          <a:off x="3424799" y="556378"/>
          <a:ext cx="472955" cy="472955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4EE52-BF43-4183-B484-983639B14F66}">
      <dsp:nvSpPr>
        <dsp:cNvPr id="0" name=""/>
        <dsp:cNvSpPr/>
      </dsp:nvSpPr>
      <dsp:spPr>
        <a:xfrm>
          <a:off x="4243734" y="385135"/>
          <a:ext cx="1922109" cy="81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Approaching companies from SA and NZ where there is a surplus of skilled employees to arrange internal transfers</a:t>
          </a:r>
          <a:endParaRPr lang="en-US" sz="1400" b="1" kern="1200" dirty="0"/>
        </a:p>
      </dsp:txBody>
      <dsp:txXfrm>
        <a:off x="4243734" y="385135"/>
        <a:ext cx="1922109" cy="815440"/>
      </dsp:txXfrm>
    </dsp:sp>
    <dsp:sp modelId="{1F09A397-CF45-4F37-957F-322EBB944B37}">
      <dsp:nvSpPr>
        <dsp:cNvPr id="0" name=""/>
        <dsp:cNvSpPr/>
      </dsp:nvSpPr>
      <dsp:spPr>
        <a:xfrm>
          <a:off x="6355" y="2029092"/>
          <a:ext cx="815440" cy="81544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D253D-AC36-4415-B911-EF3AC8F76083}">
      <dsp:nvSpPr>
        <dsp:cNvPr id="0" name=""/>
        <dsp:cNvSpPr/>
      </dsp:nvSpPr>
      <dsp:spPr>
        <a:xfrm>
          <a:off x="177598" y="2200334"/>
          <a:ext cx="472955" cy="472955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39EE5-7AED-41E3-B93C-67619AB30D6F}">
      <dsp:nvSpPr>
        <dsp:cNvPr id="0" name=""/>
        <dsp:cNvSpPr/>
      </dsp:nvSpPr>
      <dsp:spPr>
        <a:xfrm>
          <a:off x="996533" y="2029092"/>
          <a:ext cx="1922109" cy="81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Analysed exit interviews to find out why people were leaving</a:t>
          </a:r>
          <a:endParaRPr lang="en-US" sz="1400" b="1" kern="1200" dirty="0"/>
        </a:p>
      </dsp:txBody>
      <dsp:txXfrm>
        <a:off x="996533" y="2029092"/>
        <a:ext cx="1922109" cy="815440"/>
      </dsp:txXfrm>
    </dsp:sp>
    <dsp:sp modelId="{4179BFF8-B32B-4C36-A17B-022B08928902}">
      <dsp:nvSpPr>
        <dsp:cNvPr id="0" name=""/>
        <dsp:cNvSpPr/>
      </dsp:nvSpPr>
      <dsp:spPr>
        <a:xfrm>
          <a:off x="3253556" y="2029092"/>
          <a:ext cx="815440" cy="81544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9D99F-3E9B-4379-81C2-1B1456346560}">
      <dsp:nvSpPr>
        <dsp:cNvPr id="0" name=""/>
        <dsp:cNvSpPr/>
      </dsp:nvSpPr>
      <dsp:spPr>
        <a:xfrm>
          <a:off x="3424794" y="2200334"/>
          <a:ext cx="472955" cy="472955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5E7FF-E107-4502-AAB0-C594C580C914}">
      <dsp:nvSpPr>
        <dsp:cNvPr id="0" name=""/>
        <dsp:cNvSpPr/>
      </dsp:nvSpPr>
      <dsp:spPr>
        <a:xfrm>
          <a:off x="4243734" y="2029092"/>
          <a:ext cx="1922109" cy="81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Developed our relationships with recruitment agencies</a:t>
          </a:r>
          <a:endParaRPr lang="en-US" sz="1400" b="1" kern="1200" dirty="0"/>
        </a:p>
      </dsp:txBody>
      <dsp:txXfrm>
        <a:off x="4243734" y="2029092"/>
        <a:ext cx="1922109" cy="815440"/>
      </dsp:txXfrm>
    </dsp:sp>
    <dsp:sp modelId="{A93FE081-AD1E-427B-BF93-8DF9BDBD2423}">
      <dsp:nvSpPr>
        <dsp:cNvPr id="0" name=""/>
        <dsp:cNvSpPr/>
      </dsp:nvSpPr>
      <dsp:spPr>
        <a:xfrm>
          <a:off x="6355" y="3673049"/>
          <a:ext cx="815440" cy="81544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C237F-677E-42DA-A8B2-1F37C78C4CC2}">
      <dsp:nvSpPr>
        <dsp:cNvPr id="0" name=""/>
        <dsp:cNvSpPr/>
      </dsp:nvSpPr>
      <dsp:spPr>
        <a:xfrm>
          <a:off x="177598" y="3844291"/>
          <a:ext cx="472955" cy="472955"/>
        </a:xfrm>
        <a:prstGeom prst="rect">
          <a:avLst/>
        </a:prstGeom>
        <a:blipFill>
          <a:blip xmlns:r="http://schemas.openxmlformats.org/officeDocument/2006/relationships"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AD38F-D685-4983-BDD4-A1A0BB9496DD}">
      <dsp:nvSpPr>
        <dsp:cNvPr id="0" name=""/>
        <dsp:cNvSpPr/>
      </dsp:nvSpPr>
      <dsp:spPr>
        <a:xfrm>
          <a:off x="996533" y="3673049"/>
          <a:ext cx="1922109" cy="81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Training for managers on the use of Linked In</a:t>
          </a:r>
          <a:endParaRPr lang="en-US" sz="1400" b="1" kern="1200" dirty="0"/>
        </a:p>
      </dsp:txBody>
      <dsp:txXfrm>
        <a:off x="996533" y="3673049"/>
        <a:ext cx="1922109" cy="815440"/>
      </dsp:txXfrm>
    </dsp:sp>
    <dsp:sp modelId="{6FF1C598-821B-4F1F-981E-37C4245BB789}">
      <dsp:nvSpPr>
        <dsp:cNvPr id="0" name=""/>
        <dsp:cNvSpPr/>
      </dsp:nvSpPr>
      <dsp:spPr>
        <a:xfrm>
          <a:off x="3253556" y="3673049"/>
          <a:ext cx="815440" cy="81544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17498-12B3-41D9-B938-65F5A785D217}">
      <dsp:nvSpPr>
        <dsp:cNvPr id="0" name=""/>
        <dsp:cNvSpPr/>
      </dsp:nvSpPr>
      <dsp:spPr>
        <a:xfrm>
          <a:off x="3424799" y="3844291"/>
          <a:ext cx="472955" cy="472955"/>
        </a:xfrm>
        <a:prstGeom prst="rect">
          <a:avLst/>
        </a:prstGeom>
        <a:blipFill>
          <a:blip xmlns:r="http://schemas.openxmlformats.org/officeDocument/2006/relationships"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91B7D-717E-45D5-B873-FAEC21ABCE2D}">
      <dsp:nvSpPr>
        <dsp:cNvPr id="0" name=""/>
        <dsp:cNvSpPr/>
      </dsp:nvSpPr>
      <dsp:spPr>
        <a:xfrm>
          <a:off x="4243734" y="3673049"/>
          <a:ext cx="1922109" cy="81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Reviewing pay and benefits</a:t>
          </a:r>
          <a:endParaRPr lang="en-US" sz="1400" b="1" kern="1200" dirty="0"/>
        </a:p>
      </dsp:txBody>
      <dsp:txXfrm>
        <a:off x="4243734" y="3673049"/>
        <a:ext cx="1922109" cy="815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FB880-2A6C-4247-9C92-489C211C2758}">
      <dsp:nvSpPr>
        <dsp:cNvPr id="0" name=""/>
        <dsp:cNvSpPr/>
      </dsp:nvSpPr>
      <dsp:spPr>
        <a:xfrm>
          <a:off x="7036" y="409766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E8C8B-33FA-46C0-A851-14E4CDFB6B79}">
      <dsp:nvSpPr>
        <dsp:cNvPr id="0" name=""/>
        <dsp:cNvSpPr/>
      </dsp:nvSpPr>
      <dsp:spPr>
        <a:xfrm>
          <a:off x="150701" y="553430"/>
          <a:ext cx="396787" cy="396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B1383-542D-48A6-865C-51A8CCB71F41}">
      <dsp:nvSpPr>
        <dsp:cNvPr id="0" name=""/>
        <dsp:cNvSpPr/>
      </dsp:nvSpPr>
      <dsp:spPr>
        <a:xfrm>
          <a:off x="837750" y="409766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Increased focus on Glassdoor – utilising existing employee feedback</a:t>
          </a:r>
          <a:endParaRPr lang="en-US" sz="1200" b="1" kern="1200" dirty="0"/>
        </a:p>
      </dsp:txBody>
      <dsp:txXfrm>
        <a:off x="837750" y="409766"/>
        <a:ext cx="1612561" cy="684117"/>
      </dsp:txXfrm>
    </dsp:sp>
    <dsp:sp modelId="{D4FEB590-1255-4C04-86D9-C5C001A5AF1C}">
      <dsp:nvSpPr>
        <dsp:cNvPr id="0" name=""/>
        <dsp:cNvSpPr/>
      </dsp:nvSpPr>
      <dsp:spPr>
        <a:xfrm>
          <a:off x="2731288" y="409766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AC44C-CC8F-4994-AA6A-E44CE97414C8}">
      <dsp:nvSpPr>
        <dsp:cNvPr id="0" name=""/>
        <dsp:cNvSpPr/>
      </dsp:nvSpPr>
      <dsp:spPr>
        <a:xfrm>
          <a:off x="2874952" y="553430"/>
          <a:ext cx="396787" cy="396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9011E-79F9-4CBF-A042-C56ABF2DAD22}">
      <dsp:nvSpPr>
        <dsp:cNvPr id="0" name=""/>
        <dsp:cNvSpPr/>
      </dsp:nvSpPr>
      <dsp:spPr>
        <a:xfrm>
          <a:off x="3562001" y="409766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Increased use of virtual platforms to speed up recruitment process – Teams, </a:t>
          </a:r>
          <a:r>
            <a:rPr lang="en-GB" sz="1200" b="1" kern="1200" dirty="0" err="1"/>
            <a:t>Cammio</a:t>
          </a:r>
          <a:r>
            <a:rPr lang="en-GB" sz="1200" b="1" kern="1200" dirty="0"/>
            <a:t> etc</a:t>
          </a:r>
          <a:r>
            <a:rPr lang="en-GB" sz="1200" kern="1200" dirty="0"/>
            <a:t>.</a:t>
          </a:r>
          <a:endParaRPr lang="en-US" sz="1200" kern="1200" dirty="0"/>
        </a:p>
      </dsp:txBody>
      <dsp:txXfrm>
        <a:off x="3562001" y="409766"/>
        <a:ext cx="1612561" cy="684117"/>
      </dsp:txXfrm>
    </dsp:sp>
    <dsp:sp modelId="{E5E48A89-C4BD-4400-9AC5-769BF0E29B55}">
      <dsp:nvSpPr>
        <dsp:cNvPr id="0" name=""/>
        <dsp:cNvSpPr/>
      </dsp:nvSpPr>
      <dsp:spPr>
        <a:xfrm>
          <a:off x="7036" y="1833610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391FF-EBDC-4AA3-89A4-3E35F4496760}">
      <dsp:nvSpPr>
        <dsp:cNvPr id="0" name=""/>
        <dsp:cNvSpPr/>
      </dsp:nvSpPr>
      <dsp:spPr>
        <a:xfrm>
          <a:off x="150701" y="1977275"/>
          <a:ext cx="396787" cy="396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55873-7919-42D1-9E54-D8526A268C72}">
      <dsp:nvSpPr>
        <dsp:cNvPr id="0" name=""/>
        <dsp:cNvSpPr/>
      </dsp:nvSpPr>
      <dsp:spPr>
        <a:xfrm>
          <a:off x="837750" y="1833610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Incentivised employee referrals</a:t>
          </a:r>
          <a:endParaRPr lang="en-US" sz="1200" b="1" kern="1200" dirty="0"/>
        </a:p>
      </dsp:txBody>
      <dsp:txXfrm>
        <a:off x="837750" y="1833610"/>
        <a:ext cx="1612561" cy="684117"/>
      </dsp:txXfrm>
    </dsp:sp>
    <dsp:sp modelId="{FCD324D5-CD05-4E61-BA30-731F9D3258C2}">
      <dsp:nvSpPr>
        <dsp:cNvPr id="0" name=""/>
        <dsp:cNvSpPr/>
      </dsp:nvSpPr>
      <dsp:spPr>
        <a:xfrm>
          <a:off x="2731288" y="1833610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2515C-D63B-40A6-A49E-0730B6F863BE}">
      <dsp:nvSpPr>
        <dsp:cNvPr id="0" name=""/>
        <dsp:cNvSpPr/>
      </dsp:nvSpPr>
      <dsp:spPr>
        <a:xfrm>
          <a:off x="2874952" y="1977275"/>
          <a:ext cx="396787" cy="3967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B5B73-994F-4E0F-9DC5-93DAA01664C5}">
      <dsp:nvSpPr>
        <dsp:cNvPr id="0" name=""/>
        <dsp:cNvSpPr/>
      </dsp:nvSpPr>
      <dsp:spPr>
        <a:xfrm>
          <a:off x="3562001" y="1833610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Trust pilot reviews used to support recruitment</a:t>
          </a:r>
          <a:endParaRPr lang="en-US" sz="1200" b="1" kern="1200" dirty="0"/>
        </a:p>
      </dsp:txBody>
      <dsp:txXfrm>
        <a:off x="3562001" y="1833610"/>
        <a:ext cx="1612561" cy="684117"/>
      </dsp:txXfrm>
    </dsp:sp>
    <dsp:sp modelId="{0A43EBEB-9D57-4ED4-A406-1CB478CBD26F}">
      <dsp:nvSpPr>
        <dsp:cNvPr id="0" name=""/>
        <dsp:cNvSpPr/>
      </dsp:nvSpPr>
      <dsp:spPr>
        <a:xfrm>
          <a:off x="7036" y="3257454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423EE-B9F9-4562-A796-067EE8788E59}">
      <dsp:nvSpPr>
        <dsp:cNvPr id="0" name=""/>
        <dsp:cNvSpPr/>
      </dsp:nvSpPr>
      <dsp:spPr>
        <a:xfrm>
          <a:off x="150701" y="3401119"/>
          <a:ext cx="396787" cy="3967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745F2-74F0-4B8D-8E37-2E8247EFC531}">
      <dsp:nvSpPr>
        <dsp:cNvPr id="0" name=""/>
        <dsp:cNvSpPr/>
      </dsp:nvSpPr>
      <dsp:spPr>
        <a:xfrm>
          <a:off x="837750" y="3257454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Designated ‘Recruitment Coordinator’ position designed and successfully filled</a:t>
          </a:r>
          <a:endParaRPr lang="en-US" sz="1200" b="1" kern="1200" dirty="0"/>
        </a:p>
      </dsp:txBody>
      <dsp:txXfrm>
        <a:off x="837750" y="3257454"/>
        <a:ext cx="1612561" cy="684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C5B56-B3AE-4FAF-AE98-561926DF7FAE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2AA50-8D4F-46E8-9860-88E0A6C035BC}">
      <dsp:nvSpPr>
        <dsp:cNvPr id="0" name=""/>
        <dsp:cNvSpPr/>
      </dsp:nvSpPr>
      <dsp:spPr>
        <a:xfrm>
          <a:off x="0" y="0"/>
          <a:ext cx="6172199" cy="6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Review Trainee programme delivery</a:t>
          </a:r>
          <a:endParaRPr lang="en-US" sz="1700" kern="1200" dirty="0"/>
        </a:p>
      </dsp:txBody>
      <dsp:txXfrm>
        <a:off x="0" y="0"/>
        <a:ext cx="6172199" cy="609203"/>
      </dsp:txXfrm>
    </dsp:sp>
    <dsp:sp modelId="{EF4B57B0-FD3A-4664-A8F2-C8A174E866C2}">
      <dsp:nvSpPr>
        <dsp:cNvPr id="0" name=""/>
        <dsp:cNvSpPr/>
      </dsp:nvSpPr>
      <dsp:spPr>
        <a:xfrm>
          <a:off x="0" y="609203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25814-6707-484C-B68E-FD09A4750407}">
      <dsp:nvSpPr>
        <dsp:cNvPr id="0" name=""/>
        <dsp:cNvSpPr/>
      </dsp:nvSpPr>
      <dsp:spPr>
        <a:xfrm>
          <a:off x="0" y="609203"/>
          <a:ext cx="6172199" cy="6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Integrate external platforms with internal ATS – Indeed to Recruiting Central etc.</a:t>
          </a:r>
          <a:endParaRPr lang="en-US" sz="1700" kern="1200"/>
        </a:p>
      </dsp:txBody>
      <dsp:txXfrm>
        <a:off x="0" y="609203"/>
        <a:ext cx="6172199" cy="609203"/>
      </dsp:txXfrm>
    </dsp:sp>
    <dsp:sp modelId="{4A107F4F-EF04-41EE-8043-AE54A4C3CFC2}">
      <dsp:nvSpPr>
        <dsp:cNvPr id="0" name=""/>
        <dsp:cNvSpPr/>
      </dsp:nvSpPr>
      <dsp:spPr>
        <a:xfrm>
          <a:off x="0" y="1218406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08307-9F51-4107-839A-8B0701FEB287}">
      <dsp:nvSpPr>
        <dsp:cNvPr id="0" name=""/>
        <dsp:cNvSpPr/>
      </dsp:nvSpPr>
      <dsp:spPr>
        <a:xfrm>
          <a:off x="0" y="1218406"/>
          <a:ext cx="6172199" cy="6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Increased use of ‘Quick Apply’ tools</a:t>
          </a:r>
          <a:endParaRPr lang="en-US" sz="1700" kern="1200"/>
        </a:p>
      </dsp:txBody>
      <dsp:txXfrm>
        <a:off x="0" y="1218406"/>
        <a:ext cx="6172199" cy="609203"/>
      </dsp:txXfrm>
    </dsp:sp>
    <dsp:sp modelId="{F712D041-71EA-4FBA-BCA7-0CEF1358D568}">
      <dsp:nvSpPr>
        <dsp:cNvPr id="0" name=""/>
        <dsp:cNvSpPr/>
      </dsp:nvSpPr>
      <dsp:spPr>
        <a:xfrm>
          <a:off x="0" y="1827609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A07C4-B0EF-4961-A517-E2FFCA886451}">
      <dsp:nvSpPr>
        <dsp:cNvPr id="0" name=""/>
        <dsp:cNvSpPr/>
      </dsp:nvSpPr>
      <dsp:spPr>
        <a:xfrm>
          <a:off x="0" y="1827609"/>
          <a:ext cx="6172199" cy="6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Flexible/Hybrid working policy review</a:t>
          </a:r>
          <a:endParaRPr lang="en-US" sz="1700" kern="1200"/>
        </a:p>
      </dsp:txBody>
      <dsp:txXfrm>
        <a:off x="0" y="1827609"/>
        <a:ext cx="6172199" cy="609203"/>
      </dsp:txXfrm>
    </dsp:sp>
    <dsp:sp modelId="{8DF82A80-2172-47EE-9199-69E221915AC8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AE641-C89B-49A0-968F-CAD49DB0C9EC}">
      <dsp:nvSpPr>
        <dsp:cNvPr id="0" name=""/>
        <dsp:cNvSpPr/>
      </dsp:nvSpPr>
      <dsp:spPr>
        <a:xfrm>
          <a:off x="0" y="2436812"/>
          <a:ext cx="6172199" cy="6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Employee benefits review – addition of benefits portal and recognition incentives</a:t>
          </a:r>
          <a:endParaRPr lang="en-US" sz="1700" kern="1200"/>
        </a:p>
      </dsp:txBody>
      <dsp:txXfrm>
        <a:off x="0" y="2436812"/>
        <a:ext cx="6172199" cy="609203"/>
      </dsp:txXfrm>
    </dsp:sp>
    <dsp:sp modelId="{44392D8E-5CFA-4B3D-AC3A-C864DFFC243F}">
      <dsp:nvSpPr>
        <dsp:cNvPr id="0" name=""/>
        <dsp:cNvSpPr/>
      </dsp:nvSpPr>
      <dsp:spPr>
        <a:xfrm>
          <a:off x="0" y="3046015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EC88E-C0B8-4B3C-B1B8-21A094D79878}">
      <dsp:nvSpPr>
        <dsp:cNvPr id="0" name=""/>
        <dsp:cNvSpPr/>
      </dsp:nvSpPr>
      <dsp:spPr>
        <a:xfrm>
          <a:off x="0" y="3046015"/>
          <a:ext cx="6172199" cy="6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Aiming for IiP Gold accreditation</a:t>
          </a:r>
          <a:endParaRPr lang="en-US" sz="1700" kern="1200"/>
        </a:p>
      </dsp:txBody>
      <dsp:txXfrm>
        <a:off x="0" y="3046015"/>
        <a:ext cx="6172199" cy="609203"/>
      </dsp:txXfrm>
    </dsp:sp>
    <dsp:sp modelId="{173EB65B-1EB6-422F-8F06-37FD17E95B13}">
      <dsp:nvSpPr>
        <dsp:cNvPr id="0" name=""/>
        <dsp:cNvSpPr/>
      </dsp:nvSpPr>
      <dsp:spPr>
        <a:xfrm>
          <a:off x="0" y="3655218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0E954-1096-40A0-BB23-0CAF05538F8F}">
      <dsp:nvSpPr>
        <dsp:cNvPr id="0" name=""/>
        <dsp:cNvSpPr/>
      </dsp:nvSpPr>
      <dsp:spPr>
        <a:xfrm>
          <a:off x="0" y="3655218"/>
          <a:ext cx="6172199" cy="6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Continue to work on EVP</a:t>
          </a:r>
        </a:p>
      </dsp:txBody>
      <dsp:txXfrm>
        <a:off x="0" y="3655218"/>
        <a:ext cx="6172199" cy="609203"/>
      </dsp:txXfrm>
    </dsp:sp>
    <dsp:sp modelId="{FC8BDD93-A6FC-42C9-99C0-8D141EBFBCF3}">
      <dsp:nvSpPr>
        <dsp:cNvPr id="0" name=""/>
        <dsp:cNvSpPr/>
      </dsp:nvSpPr>
      <dsp:spPr>
        <a:xfrm>
          <a:off x="0" y="4264421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F65E8-5E57-4293-8D2F-7000AFFFC82D}">
      <dsp:nvSpPr>
        <dsp:cNvPr id="0" name=""/>
        <dsp:cNvSpPr/>
      </dsp:nvSpPr>
      <dsp:spPr>
        <a:xfrm>
          <a:off x="0" y="4264421"/>
          <a:ext cx="6172199" cy="6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Remain agile</a:t>
          </a:r>
          <a:endParaRPr lang="en-US" sz="1700" kern="1200"/>
        </a:p>
      </dsp:txBody>
      <dsp:txXfrm>
        <a:off x="0" y="4264421"/>
        <a:ext cx="6172199" cy="609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BA149E4-051F-4FED-A933-D75B285B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89843-FF58-C044-9F56-D2651F952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52BC9-121E-8C48-99CD-9C18DC24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6C54-51A3-DB49-A195-D1072579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CA63-4E76-AA44-9A03-507ECBA8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D077A-3A11-0348-8D07-F14B301C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FF90-07B5-C146-8577-8A3188C7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4A34E-446B-3244-87DE-EAA8C2A70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2B746-712A-FD4E-9D03-91C11B7AB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FA23C-9E52-8F41-92DC-5D51E189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B255C-1F47-7F4B-A267-212DAC41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6F72D-293C-6241-8F8E-1CB35AE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FD78-A0B0-E543-BCEF-516273B7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6B587-A9A3-EF44-9129-67DF89B11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8445-7AA9-2448-BB78-DBC6D25C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6733E-A4C0-E844-AC87-64584162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F4AD-752F-0C44-ACA1-03FBB7B7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9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8F626-46D0-A04D-A5EE-B0B7D5256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92106-13D1-9945-A195-71998566B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2574-2FB6-B545-8CC1-9ADCA928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0AB4-A245-FD47-BD2A-0343EA97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A6BF0-54CC-7B4A-8D8E-0C2A0899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0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693D-BB64-4F9F-8211-652F971B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52776-B352-417A-83B0-88A828A6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C5261-B2A1-4A8A-BBE1-66F9D534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CB00D-24FF-48D0-BDEA-1A53FB40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5329D7A-2E25-4C29-B67D-FBA1DC3D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89843-FF58-C044-9F56-D2651F952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52BC9-121E-8C48-99CD-9C18DC24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6C54-51A3-DB49-A195-D1072579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CA63-4E76-AA44-9A03-507ECBA8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F55F-BDE3-8345-ADD1-5D7564C9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7F29-D745-A246-A615-6D5F3310D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F8B71-99CB-4E4E-BE66-BAA0EA20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A1C9-9723-1747-8231-73BFB01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87ED6-E677-924F-A522-DB2E2897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3053-651C-3D4B-9784-F2107546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367A4-D298-8046-85B1-EE42F50EE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731D-411D-944C-8E2B-E9AE5EA2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0017E-6C0F-884F-9410-26648425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4F27B-57AE-A04B-AC94-DD0542E1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4ADC-C60E-F349-90F1-9326D606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F3D0-B40F-2942-B6AD-13DB03669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02D0E-6C78-0445-A549-EE9E9D3DE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96F72-BD53-1940-9E8E-FA4BFC33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BACF2-6102-9542-AD4C-CDDC927F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7F57D-8391-E84D-9721-70F3CD0C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2438-0B4B-214F-9D12-5B9A8F43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A5B8F-9E18-F249-B368-47A56E69F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E5788-789F-5548-B17D-5B1887991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6AF68-5DCB-1344-801D-EF1D463BC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BA82F-1772-C049-9214-AB212FC8B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F66B8-CA37-D04A-B9B3-62EBE2EB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B390AD-A7A8-394D-BF98-641B4CE2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BF094-B1B6-1945-9B2A-1286649B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4DB9-D66A-BD44-B76E-DE91E7E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6C294-7483-7F48-88CE-EB3D88B2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6EFE-BC78-0A4C-BADD-9E2DE987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7B75-64B6-1E4B-A897-9B75BD40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A8DE9-9BB1-B748-9F2C-67F25836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84866-5D45-9C4D-BBAE-31D0A3E9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75ACB-26C1-714B-8C4C-E5BCCD28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234F-7DBA-844E-8E58-30221F31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AB85-D286-9943-9179-DAA34CC7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69A2B-79AF-0242-B8AE-195C1D617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3D334-4956-B14D-82FF-4D594D24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CE3D4-4010-9343-BBD7-51CF90F7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CAF7F-F1F4-F046-AFF3-05938497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7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CCED5-7792-5443-A088-5ED9BEFD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00F54-ED85-DA4E-B856-2C67333C2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4938E-1557-3449-AAB7-7A2521ECF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AF75-73FB-EA4B-8D58-30C5D3462F1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3975-84D9-E644-8AE1-5AFE63696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F099A-D28F-3546-9E92-EC508FD63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DCEE-63B4-B742-81D5-95A21FDE6A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6D8588E-2BA7-43E5-8D04-845CA0CE3E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47922" y="6312942"/>
            <a:ext cx="3035023" cy="4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8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80E4-EC69-002E-4E93-A4E2DBAC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36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Context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9600E0-A7F6-ADA4-5C85-E52FF9F227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5949" y="2045904"/>
            <a:ext cx="5754303" cy="3121573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67CEF8-EB87-A857-B207-1025ADE1E3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1495203"/>
              </p:ext>
            </p:extLst>
          </p:nvPr>
        </p:nvGraphicFramePr>
        <p:xfrm>
          <a:off x="428625" y="15589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569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D424-E783-DFE1-24C8-3C38491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Turnover of skilled employees (2021)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ED1322-ECC3-F399-E566-6638D92DD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032577"/>
              </p:ext>
            </p:extLst>
          </p:nvPr>
        </p:nvGraphicFramePr>
        <p:xfrm>
          <a:off x="1676013" y="1576967"/>
          <a:ext cx="8729389" cy="4346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831">
                  <a:extLst>
                    <a:ext uri="{9D8B030D-6E8A-4147-A177-3AD203B41FA5}">
                      <a16:colId xmlns:a16="http://schemas.microsoft.com/office/drawing/2014/main" val="2894389838"/>
                    </a:ext>
                  </a:extLst>
                </a:gridCol>
                <a:gridCol w="2035186">
                  <a:extLst>
                    <a:ext uri="{9D8B030D-6E8A-4147-A177-3AD203B41FA5}">
                      <a16:colId xmlns:a16="http://schemas.microsoft.com/office/drawing/2014/main" val="2791261330"/>
                    </a:ext>
                  </a:extLst>
                </a:gridCol>
                <a:gridCol w="2035186">
                  <a:extLst>
                    <a:ext uri="{9D8B030D-6E8A-4147-A177-3AD203B41FA5}">
                      <a16:colId xmlns:a16="http://schemas.microsoft.com/office/drawing/2014/main" val="3805359588"/>
                    </a:ext>
                  </a:extLst>
                </a:gridCol>
                <a:gridCol w="2035186">
                  <a:extLst>
                    <a:ext uri="{9D8B030D-6E8A-4147-A177-3AD203B41FA5}">
                      <a16:colId xmlns:a16="http://schemas.microsoft.com/office/drawing/2014/main" val="367850358"/>
                    </a:ext>
                  </a:extLst>
                </a:gridCol>
              </a:tblGrid>
              <a:tr h="610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Area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2021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2020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627286"/>
                  </a:ext>
                </a:extLst>
              </a:tr>
              <a:tr h="610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Scotland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32%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11.1%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496502"/>
                  </a:ext>
                </a:extLst>
              </a:tr>
              <a:tr h="684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South &amp; West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24.7%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14.3%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15.6%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0985932"/>
                  </a:ext>
                </a:extLst>
              </a:tr>
              <a:tr h="610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North East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27.6%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10.3%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14.3%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09301"/>
                  </a:ext>
                </a:extLst>
              </a:tr>
              <a:tr h="610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Anglia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17%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10.2%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3.9%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2286226"/>
                  </a:ext>
                </a:extLst>
              </a:tr>
              <a:tr h="610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South East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45.9%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8.5%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12.9%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960205"/>
                  </a:ext>
                </a:extLst>
              </a:tr>
              <a:tr h="610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North West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30.8%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7.4%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4.2%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819415"/>
                  </a:ext>
                </a:extLst>
              </a:tr>
            </a:tbl>
          </a:graphicData>
        </a:graphic>
      </p:graphicFrame>
      <p:sp>
        <p:nvSpPr>
          <p:cNvPr id="9" name="Arrow: Up 8">
            <a:extLst>
              <a:ext uri="{FF2B5EF4-FFF2-40B4-BE49-F238E27FC236}">
                <a16:creationId xmlns:a16="http://schemas.microsoft.com/office/drawing/2014/main" id="{4D908333-7100-14A2-9AC3-8022DF9D9D03}"/>
              </a:ext>
            </a:extLst>
          </p:cNvPr>
          <p:cNvSpPr/>
          <p:nvPr/>
        </p:nvSpPr>
        <p:spPr>
          <a:xfrm>
            <a:off x="5791788" y="2275785"/>
            <a:ext cx="340360" cy="40132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1062A1D-C261-0911-B832-4F4EE3B60109}"/>
              </a:ext>
            </a:extLst>
          </p:cNvPr>
          <p:cNvSpPr/>
          <p:nvPr/>
        </p:nvSpPr>
        <p:spPr>
          <a:xfrm>
            <a:off x="5796868" y="2929703"/>
            <a:ext cx="340360" cy="40132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4A26B38-42DF-676A-1755-813CB785D14B}"/>
              </a:ext>
            </a:extLst>
          </p:cNvPr>
          <p:cNvSpPr/>
          <p:nvPr/>
        </p:nvSpPr>
        <p:spPr>
          <a:xfrm>
            <a:off x="5796280" y="3566533"/>
            <a:ext cx="340360" cy="40132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1425384B-C1E3-B953-37F0-A035A1094A6E}"/>
              </a:ext>
            </a:extLst>
          </p:cNvPr>
          <p:cNvSpPr/>
          <p:nvPr/>
        </p:nvSpPr>
        <p:spPr>
          <a:xfrm>
            <a:off x="5795892" y="4179197"/>
            <a:ext cx="340360" cy="40132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72133E4A-25C1-0175-A4F1-0B91BC0A61F4}"/>
              </a:ext>
            </a:extLst>
          </p:cNvPr>
          <p:cNvSpPr/>
          <p:nvPr/>
        </p:nvSpPr>
        <p:spPr>
          <a:xfrm>
            <a:off x="5795304" y="4792980"/>
            <a:ext cx="340360" cy="40132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1E3C076F-FC93-98B6-9B28-6A966B7B7116}"/>
              </a:ext>
            </a:extLst>
          </p:cNvPr>
          <p:cNvSpPr/>
          <p:nvPr/>
        </p:nvSpPr>
        <p:spPr>
          <a:xfrm>
            <a:off x="5795304" y="5407660"/>
            <a:ext cx="340360" cy="40132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1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8268AB-7617-3E6B-AB03-9D09AC2E065D}"/>
              </a:ext>
            </a:extLst>
          </p:cNvPr>
          <p:cNvSpPr/>
          <p:nvPr/>
        </p:nvSpPr>
        <p:spPr>
          <a:xfrm>
            <a:off x="6267134" y="1615440"/>
            <a:ext cx="5482275" cy="4442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83CAFC-AF53-1DEF-8B41-7E52C299F682}"/>
              </a:ext>
            </a:extLst>
          </p:cNvPr>
          <p:cNvSpPr/>
          <p:nvPr/>
        </p:nvSpPr>
        <p:spPr>
          <a:xfrm>
            <a:off x="431800" y="1615440"/>
            <a:ext cx="5482275" cy="4442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A71BD3-E2C5-8244-FD0E-843FCDEC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860" y="1420972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Internal:</a:t>
            </a:r>
            <a:r>
              <a:rPr lang="en-US" dirty="0"/>
              <a:t>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201FE-AE0E-9A11-4F02-2E6F02F8E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699" y="2372995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EVP – we know we’re a great company to work for, how do we let others know!</a:t>
            </a:r>
          </a:p>
          <a:p>
            <a:r>
              <a:rPr lang="en-GB" dirty="0">
                <a:solidFill>
                  <a:schemeClr val="bg1"/>
                </a:solidFill>
                <a:effectLst/>
              </a:rPr>
              <a:t>ATS – required significant improvement to make it more user-friendly</a:t>
            </a:r>
          </a:p>
          <a:p>
            <a:r>
              <a:rPr lang="en-GB" dirty="0">
                <a:solidFill>
                  <a:schemeClr val="bg1"/>
                </a:solidFill>
              </a:rPr>
              <a:t>Unable to run trainee programme (Covid) reduced home-grown talent.</a:t>
            </a: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</a:t>
            </a:r>
            <a:r>
              <a:rPr lang="en-GB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retirement of skilled employees </a:t>
            </a:r>
          </a:p>
          <a:p>
            <a:r>
              <a:rPr lang="en-GB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levels of absence (Covid)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9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6D0ACEF-1AED-912B-C701-ACDB98A3E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8600" y="1420972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External: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28AC6C4-26FE-276F-2350-275F7B856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8120" y="2505075"/>
            <a:ext cx="5183188" cy="36845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</a:pPr>
            <a:r>
              <a:rPr lang="en-GB" dirty="0">
                <a:solidFill>
                  <a:schemeClr val="bg1"/>
                </a:solidFill>
              </a:rPr>
              <a:t>War for talent </a:t>
            </a: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financial incentives offered by competitors (counter offers) </a:t>
            </a: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employees left the business and went to competitors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15F511-EDE0-1656-7BE4-02C8182D5E30}"/>
              </a:ext>
            </a:extLst>
          </p:cNvPr>
          <p:cNvSpPr txBox="1">
            <a:spLocks/>
          </p:cNvSpPr>
          <p:nvPr/>
        </p:nvSpPr>
        <p:spPr>
          <a:xfrm>
            <a:off x="400365" y="289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70C0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23085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679C-F0A3-4538-B121-26B183A9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35496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Recruitment initiatives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FC360C-7083-6BB8-2181-F669E44BF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993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82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AC3D05-7983-C2DC-9701-AE68420AD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837169"/>
              </p:ext>
            </p:extLst>
          </p:nvPr>
        </p:nvGraphicFramePr>
        <p:xfrm>
          <a:off x="5000308" y="1484947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The Benefits of Internal VS External Recruitment | Fish4jobs Recruiter Zone">
            <a:extLst>
              <a:ext uri="{FF2B5EF4-FFF2-40B4-BE49-F238E27FC236}">
                <a16:creationId xmlns:a16="http://schemas.microsoft.com/office/drawing/2014/main" id="{A7594B0E-FE85-E60E-9FA9-B3BC7D1B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2" y="2479040"/>
            <a:ext cx="4375583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6538900-11C4-29E9-A4B8-4FF75A27F408}"/>
              </a:ext>
            </a:extLst>
          </p:cNvPr>
          <p:cNvSpPr txBox="1">
            <a:spLocks/>
          </p:cNvSpPr>
          <p:nvPr/>
        </p:nvSpPr>
        <p:spPr>
          <a:xfrm>
            <a:off x="289560" y="354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solidFill>
                  <a:srgbClr val="0070C0"/>
                </a:solidFill>
              </a:rPr>
              <a:t>Recruitment initiatives (continued)</a:t>
            </a:r>
          </a:p>
        </p:txBody>
      </p:sp>
    </p:spTree>
    <p:extLst>
      <p:ext uri="{BB962C8B-B14F-4D97-AF65-F5344CB8AC3E}">
        <p14:creationId xmlns:p14="http://schemas.microsoft.com/office/powerpoint/2010/main" val="408522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AC81-57DE-AEFF-C995-4D57C91C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Recruitment initiatives (continued)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9B4940-7A6C-F042-D325-B00A248F39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527722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The Benefits of Internal VS External Recruitment | Fish4jobs Recruiter Zone">
            <a:extLst>
              <a:ext uri="{FF2B5EF4-FFF2-40B4-BE49-F238E27FC236}">
                <a16:creationId xmlns:a16="http://schemas.microsoft.com/office/drawing/2014/main" id="{70685562-6529-5259-F5C7-A89B80DA7E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2824"/>
            <a:ext cx="5181600" cy="34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9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ADDC-E970-645F-551D-F967B69A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Reduced Turnover in 2022 to 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963E98-D55C-7171-6C8C-9DE254BF0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733705"/>
              </p:ext>
            </p:extLst>
          </p:nvPr>
        </p:nvGraphicFramePr>
        <p:xfrm>
          <a:off x="1889760" y="1960881"/>
          <a:ext cx="8686801" cy="3560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217">
                  <a:extLst>
                    <a:ext uri="{9D8B030D-6E8A-4147-A177-3AD203B41FA5}">
                      <a16:colId xmlns:a16="http://schemas.microsoft.com/office/drawing/2014/main" val="2637329248"/>
                    </a:ext>
                  </a:extLst>
                </a:gridCol>
                <a:gridCol w="1742383">
                  <a:extLst>
                    <a:ext uri="{9D8B030D-6E8A-4147-A177-3AD203B41FA5}">
                      <a16:colId xmlns:a16="http://schemas.microsoft.com/office/drawing/2014/main" val="3438726809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09517681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974255118"/>
                    </a:ext>
                  </a:extLst>
                </a:gridCol>
                <a:gridCol w="1483361">
                  <a:extLst>
                    <a:ext uri="{9D8B030D-6E8A-4147-A177-3AD203B41FA5}">
                      <a16:colId xmlns:a16="http://schemas.microsoft.com/office/drawing/2014/main" val="2164502062"/>
                    </a:ext>
                  </a:extLst>
                </a:gridCol>
              </a:tblGrid>
              <a:tr h="514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Area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2022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2021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2020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366536"/>
                  </a:ext>
                </a:extLst>
              </a:tr>
              <a:tr h="514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Scotland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3.4%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32%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11.1%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713599"/>
                  </a:ext>
                </a:extLst>
              </a:tr>
              <a:tr h="475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South &amp; West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5.9%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24.7%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14.3%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15.6%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227629"/>
                  </a:ext>
                </a:extLst>
              </a:tr>
              <a:tr h="514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North East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10.9%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27.6%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10.3%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14.3%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469035"/>
                  </a:ext>
                </a:extLst>
              </a:tr>
              <a:tr h="514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Anglia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3.4%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17%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10.2%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3.9%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274943"/>
                  </a:ext>
                </a:extLst>
              </a:tr>
              <a:tr h="514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South East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3.9%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45.9%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8.5%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12.9%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678851"/>
                  </a:ext>
                </a:extLst>
              </a:tr>
              <a:tr h="514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North West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9.8%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30.8%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7.4%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4.2%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039270"/>
                  </a:ext>
                </a:extLst>
              </a:tr>
            </a:tbl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644CB249-2EB3-F445-91EF-DE7A7B64920D}"/>
              </a:ext>
            </a:extLst>
          </p:cNvPr>
          <p:cNvSpPr/>
          <p:nvPr/>
        </p:nvSpPr>
        <p:spPr>
          <a:xfrm rot="10800000">
            <a:off x="5623561" y="2548602"/>
            <a:ext cx="340360" cy="40132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1C9D5D23-7916-4814-FF3F-F34BF1424B3B}"/>
              </a:ext>
            </a:extLst>
          </p:cNvPr>
          <p:cNvSpPr/>
          <p:nvPr/>
        </p:nvSpPr>
        <p:spPr>
          <a:xfrm rot="10800000">
            <a:off x="5623561" y="3035676"/>
            <a:ext cx="340360" cy="40132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700928DE-B002-934C-12CE-8AA668A806C8}"/>
              </a:ext>
            </a:extLst>
          </p:cNvPr>
          <p:cNvSpPr/>
          <p:nvPr/>
        </p:nvSpPr>
        <p:spPr>
          <a:xfrm rot="10800000">
            <a:off x="5623560" y="3553504"/>
            <a:ext cx="340360" cy="40132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2061D26C-B23E-CB52-91FF-6A80A6D29203}"/>
              </a:ext>
            </a:extLst>
          </p:cNvPr>
          <p:cNvSpPr/>
          <p:nvPr/>
        </p:nvSpPr>
        <p:spPr>
          <a:xfrm rot="10800000">
            <a:off x="5631180" y="4048789"/>
            <a:ext cx="340360" cy="40132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43DC6A4-87CF-BF21-5E1B-B5D83F67B30D}"/>
              </a:ext>
            </a:extLst>
          </p:cNvPr>
          <p:cNvSpPr/>
          <p:nvPr/>
        </p:nvSpPr>
        <p:spPr>
          <a:xfrm rot="10800000">
            <a:off x="5631181" y="4558347"/>
            <a:ext cx="340360" cy="40132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6AEE03E-222F-A728-EC96-07975BFFEF93}"/>
              </a:ext>
            </a:extLst>
          </p:cNvPr>
          <p:cNvSpPr/>
          <p:nvPr/>
        </p:nvSpPr>
        <p:spPr>
          <a:xfrm rot="10800000">
            <a:off x="5638801" y="5069840"/>
            <a:ext cx="340360" cy="40132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1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4967-186A-C203-DA09-77749FE3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So what’s next …?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9A18F41-5D06-E2C6-739B-A7B8D2FD4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36366"/>
            <a:ext cx="928797" cy="169770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792E6B-9725-AAA6-3374-F500309AA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9485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hat's Next? sign — Stock Photo, Image">
            <a:extLst>
              <a:ext uri="{FF2B5EF4-FFF2-40B4-BE49-F238E27FC236}">
                <a16:creationId xmlns:a16="http://schemas.microsoft.com/office/drawing/2014/main" id="{9741F185-9E26-D3C4-64BB-9F943C55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2824286"/>
            <a:ext cx="4340078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74576"/>
      </p:ext>
    </p:extLst>
  </p:cSld>
  <p:clrMapOvr>
    <a:masterClrMapping/>
  </p:clrMapOvr>
</p:sld>
</file>

<file path=ppt/theme/theme1.xml><?xml version="1.0" encoding="utf-8"?>
<a:theme xmlns:a="http://schemas.openxmlformats.org/drawingml/2006/main" name="Hidden Hear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dden Hearing" id="{E7EE0BCB-9227-4228-9606-367F67ACA2BD}" vid="{52925512-499A-4760-B31A-CC5A3BF56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Hidden Hearing</Template>
  <TotalTime>1111</TotalTime>
  <Words>533</Words>
  <Application>Microsoft Office PowerPoint</Application>
  <PresentationFormat>Widescreen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Hidden Hearing</vt:lpstr>
      <vt:lpstr>Context</vt:lpstr>
      <vt:lpstr>Turnover of skilled employees (2021) </vt:lpstr>
      <vt:lpstr>PowerPoint Presentation</vt:lpstr>
      <vt:lpstr>Recruitment initiatives</vt:lpstr>
      <vt:lpstr>PowerPoint Presentation</vt:lpstr>
      <vt:lpstr>Recruitment initiatives (continued)</vt:lpstr>
      <vt:lpstr>Reduced Turnover in 2022 to date</vt:lpstr>
      <vt:lpstr>So what’s next 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Title</dc:title>
  <dc:creator>Hannah Clare (HACL)</dc:creator>
  <cp:lastModifiedBy>Jacquie Harris (JQHR)</cp:lastModifiedBy>
  <cp:revision>13</cp:revision>
  <dcterms:created xsi:type="dcterms:W3CDTF">2020-01-31T15:34:52Z</dcterms:created>
  <dcterms:modified xsi:type="dcterms:W3CDTF">2022-06-30T11:50:09Z</dcterms:modified>
</cp:coreProperties>
</file>